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18288000" cx="27432000"/>
  <p:notesSz cx="6858000" cy="9144000"/>
  <p:embeddedFontLst>
    <p:embeddedFont>
      <p:font typeface="Lora Medium"/>
      <p:regular r:id="rId8"/>
      <p:bold r:id="rId9"/>
      <p:italic r:id="rId10"/>
      <p:boldItalic r:id="rId11"/>
    </p:embeddedFont>
    <p:embeddedFont>
      <p:font typeface="Roboto"/>
      <p:regular r:id="rId12"/>
      <p:bold r:id="rId13"/>
      <p:italic r:id="rId14"/>
      <p:boldItalic r:id="rId15"/>
    </p:embeddedFont>
    <p:embeddedFont>
      <p:font typeface="Lora"/>
      <p:regular r:id="rId16"/>
      <p:bold r:id="rId17"/>
      <p:italic r:id="rId18"/>
      <p:boldItalic r:id="rId19"/>
    </p:embeddedFont>
    <p:embeddedFont>
      <p:font typeface="EB Garamond"/>
      <p:regular r:id="rId20"/>
      <p:bold r:id="rId21"/>
      <p:italic r:id="rId22"/>
      <p:boldItalic r:id="rId23"/>
    </p:embeddedFont>
    <p:embeddedFont>
      <p:font typeface="Cinzel"/>
      <p:regular r:id="rId24"/>
      <p:bold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60">
          <p15:clr>
            <a:srgbClr val="747775"/>
          </p15:clr>
        </p15:guide>
        <p15:guide id="2" pos="8640">
          <p15:clr>
            <a:srgbClr val="747775"/>
          </p15:clr>
        </p15:guide>
      </p15:sldGuideLst>
    </p:ext>
    <p:ext uri="GoogleSlidesCustomDataVersion2">
      <go:slidesCustomData xmlns:go="http://customooxmlschemas.google.com/" r:id="rId30" roundtripDataSignature="AMtx7miS4lIcecBVzs5P2P0hfNrh3SKw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B192083-BD0F-403E-9F6C-E23D07AF71F4}">
  <a:tblStyle styleId="{5B192083-BD0F-403E-9F6C-E23D07AF71F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9C1386B-05AF-4194-9F12-C93ED0C071A3}" styleName="Table_1">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0" orient="horz"/>
        <p:guide pos="86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regular.fntdata"/><Relationship Id="rId22" Type="http://schemas.openxmlformats.org/officeDocument/2006/relationships/font" Target="fonts/EBGaramond-italic.fntdata"/><Relationship Id="rId21" Type="http://schemas.openxmlformats.org/officeDocument/2006/relationships/font" Target="fonts/EBGaramond-bold.fntdata"/><Relationship Id="rId24" Type="http://schemas.openxmlformats.org/officeDocument/2006/relationships/font" Target="fonts/Cinzel-regular.fntdata"/><Relationship Id="rId23" Type="http://schemas.openxmlformats.org/officeDocument/2006/relationships/font" Target="fonts/EBGaramon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LoraMedium-bold.fntdata"/><Relationship Id="rId26" Type="http://schemas.openxmlformats.org/officeDocument/2006/relationships/font" Target="fonts/OpenSans-regular.fntdata"/><Relationship Id="rId25" Type="http://schemas.openxmlformats.org/officeDocument/2006/relationships/font" Target="fonts/Cinzel-bold.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Italic.fntdata"/><Relationship Id="rId7" Type="http://schemas.openxmlformats.org/officeDocument/2006/relationships/slide" Target="slides/slide1.xml"/><Relationship Id="rId8" Type="http://schemas.openxmlformats.org/officeDocument/2006/relationships/font" Target="fonts/LoraMedium-regular.fntdata"/><Relationship Id="rId30" Type="http://customschemas.google.com/relationships/presentationmetadata" Target="metadata"/><Relationship Id="rId11" Type="http://schemas.openxmlformats.org/officeDocument/2006/relationships/font" Target="fonts/LoraMedium-boldItalic.fntdata"/><Relationship Id="rId10" Type="http://schemas.openxmlformats.org/officeDocument/2006/relationships/font" Target="fonts/LoraMedium-italic.fntdata"/><Relationship Id="rId13" Type="http://schemas.openxmlformats.org/officeDocument/2006/relationships/font" Target="fonts/Roboto-bold.fntdata"/><Relationship Id="rId12" Type="http://schemas.openxmlformats.org/officeDocument/2006/relationships/font" Target="fonts/Roboto-regular.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Lora-bold.fntdata"/><Relationship Id="rId16" Type="http://schemas.openxmlformats.org/officeDocument/2006/relationships/font" Target="fonts/Lora-regular.fntdata"/><Relationship Id="rId19" Type="http://schemas.openxmlformats.org/officeDocument/2006/relationships/font" Target="fonts/Lora-boldItalic.fntdata"/><Relationship Id="rId18" Type="http://schemas.openxmlformats.org/officeDocument/2006/relationships/font" Target="fonts/Lora-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57487af9d_0_0:notes"/>
          <p:cNvSpPr/>
          <p:nvPr>
            <p:ph idx="2" type="sldImg"/>
          </p:nvPr>
        </p:nvSpPr>
        <p:spPr>
          <a:xfrm>
            <a:off x="8572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3757487af9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935124" y="2647378"/>
            <a:ext cx="25561800" cy="7298100"/>
          </a:xfrm>
          <a:prstGeom prst="rect">
            <a:avLst/>
          </a:prstGeom>
          <a:noFill/>
          <a:ln>
            <a:noFill/>
          </a:ln>
        </p:spPr>
        <p:txBody>
          <a:bodyPr anchorCtr="0" anchor="b" bIns="291200" lIns="291200" spcFirstLastPara="1" rIns="291200" wrap="square" tIns="291200">
            <a:normAutofit/>
          </a:bodyPr>
          <a:lstStyle>
            <a:lvl1pPr lvl="0" algn="ctr">
              <a:lnSpc>
                <a:spcPct val="100000"/>
              </a:lnSpc>
              <a:spcBef>
                <a:spcPts val="0"/>
              </a:spcBef>
              <a:spcAft>
                <a:spcPts val="0"/>
              </a:spcAft>
              <a:buSzPts val="16563"/>
              <a:buNone/>
              <a:defRPr sz="16562"/>
            </a:lvl1pPr>
            <a:lvl2pPr lvl="1" algn="ctr">
              <a:lnSpc>
                <a:spcPct val="100000"/>
              </a:lnSpc>
              <a:spcBef>
                <a:spcPts val="0"/>
              </a:spcBef>
              <a:spcAft>
                <a:spcPts val="0"/>
              </a:spcAft>
              <a:buSzPts val="16563"/>
              <a:buNone/>
              <a:defRPr sz="16562"/>
            </a:lvl2pPr>
            <a:lvl3pPr lvl="2" algn="ctr">
              <a:lnSpc>
                <a:spcPct val="100000"/>
              </a:lnSpc>
              <a:spcBef>
                <a:spcPts val="0"/>
              </a:spcBef>
              <a:spcAft>
                <a:spcPts val="0"/>
              </a:spcAft>
              <a:buSzPts val="16563"/>
              <a:buNone/>
              <a:defRPr sz="16562"/>
            </a:lvl3pPr>
            <a:lvl4pPr lvl="3" algn="ctr">
              <a:lnSpc>
                <a:spcPct val="100000"/>
              </a:lnSpc>
              <a:spcBef>
                <a:spcPts val="0"/>
              </a:spcBef>
              <a:spcAft>
                <a:spcPts val="0"/>
              </a:spcAft>
              <a:buSzPts val="16563"/>
              <a:buNone/>
              <a:defRPr sz="16562"/>
            </a:lvl4pPr>
            <a:lvl5pPr lvl="4" algn="ctr">
              <a:lnSpc>
                <a:spcPct val="100000"/>
              </a:lnSpc>
              <a:spcBef>
                <a:spcPts val="0"/>
              </a:spcBef>
              <a:spcAft>
                <a:spcPts val="0"/>
              </a:spcAft>
              <a:buSzPts val="16563"/>
              <a:buNone/>
              <a:defRPr sz="16562"/>
            </a:lvl5pPr>
            <a:lvl6pPr lvl="5" algn="ctr">
              <a:lnSpc>
                <a:spcPct val="100000"/>
              </a:lnSpc>
              <a:spcBef>
                <a:spcPts val="0"/>
              </a:spcBef>
              <a:spcAft>
                <a:spcPts val="0"/>
              </a:spcAft>
              <a:buSzPts val="16563"/>
              <a:buNone/>
              <a:defRPr sz="16562"/>
            </a:lvl6pPr>
            <a:lvl7pPr lvl="6" algn="ctr">
              <a:lnSpc>
                <a:spcPct val="100000"/>
              </a:lnSpc>
              <a:spcBef>
                <a:spcPts val="0"/>
              </a:spcBef>
              <a:spcAft>
                <a:spcPts val="0"/>
              </a:spcAft>
              <a:buSzPts val="16563"/>
              <a:buNone/>
              <a:defRPr sz="16562"/>
            </a:lvl7pPr>
            <a:lvl8pPr lvl="7" algn="ctr">
              <a:lnSpc>
                <a:spcPct val="100000"/>
              </a:lnSpc>
              <a:spcBef>
                <a:spcPts val="0"/>
              </a:spcBef>
              <a:spcAft>
                <a:spcPts val="0"/>
              </a:spcAft>
              <a:buSzPts val="16563"/>
              <a:buNone/>
              <a:defRPr sz="16562"/>
            </a:lvl8pPr>
            <a:lvl9pPr lvl="8" algn="ctr">
              <a:lnSpc>
                <a:spcPct val="100000"/>
              </a:lnSpc>
              <a:spcBef>
                <a:spcPts val="0"/>
              </a:spcBef>
              <a:spcAft>
                <a:spcPts val="0"/>
              </a:spcAft>
              <a:buSzPts val="16563"/>
              <a:buNone/>
              <a:defRPr sz="16562"/>
            </a:lvl9pPr>
          </a:lstStyle>
          <a:p/>
        </p:txBody>
      </p:sp>
      <p:sp>
        <p:nvSpPr>
          <p:cNvPr id="11" name="Google Shape;11;p4"/>
          <p:cNvSpPr txBox="1"/>
          <p:nvPr>
            <p:ph idx="1" type="subTitle"/>
          </p:nvPr>
        </p:nvSpPr>
        <p:spPr>
          <a:xfrm>
            <a:off x="935100" y="10076889"/>
            <a:ext cx="25561800" cy="2818200"/>
          </a:xfrm>
          <a:prstGeom prst="rect">
            <a:avLst/>
          </a:prstGeom>
          <a:noFill/>
          <a:ln>
            <a:noFill/>
          </a:ln>
        </p:spPr>
        <p:txBody>
          <a:bodyPr anchorCtr="0" anchor="t" bIns="291200" lIns="291200" spcFirstLastPara="1" rIns="291200" wrap="square" tIns="291200">
            <a:normAutofit/>
          </a:bodyPr>
          <a:lstStyle>
            <a:lvl1pPr lvl="0" algn="ctr">
              <a:lnSpc>
                <a:spcPct val="100000"/>
              </a:lnSpc>
              <a:spcBef>
                <a:spcPts val="0"/>
              </a:spcBef>
              <a:spcAft>
                <a:spcPts val="0"/>
              </a:spcAft>
              <a:buSzPts val="8919"/>
              <a:buNone/>
              <a:defRPr sz="8918"/>
            </a:lvl1pPr>
            <a:lvl2pPr lvl="1" algn="ctr">
              <a:lnSpc>
                <a:spcPct val="100000"/>
              </a:lnSpc>
              <a:spcBef>
                <a:spcPts val="0"/>
              </a:spcBef>
              <a:spcAft>
                <a:spcPts val="0"/>
              </a:spcAft>
              <a:buSzPts val="8919"/>
              <a:buNone/>
              <a:defRPr sz="8918"/>
            </a:lvl2pPr>
            <a:lvl3pPr lvl="2" algn="ctr">
              <a:lnSpc>
                <a:spcPct val="100000"/>
              </a:lnSpc>
              <a:spcBef>
                <a:spcPts val="0"/>
              </a:spcBef>
              <a:spcAft>
                <a:spcPts val="0"/>
              </a:spcAft>
              <a:buSzPts val="8919"/>
              <a:buNone/>
              <a:defRPr sz="8918"/>
            </a:lvl3pPr>
            <a:lvl4pPr lvl="3" algn="ctr">
              <a:lnSpc>
                <a:spcPct val="100000"/>
              </a:lnSpc>
              <a:spcBef>
                <a:spcPts val="0"/>
              </a:spcBef>
              <a:spcAft>
                <a:spcPts val="0"/>
              </a:spcAft>
              <a:buSzPts val="8919"/>
              <a:buNone/>
              <a:defRPr sz="8918"/>
            </a:lvl4pPr>
            <a:lvl5pPr lvl="4" algn="ctr">
              <a:lnSpc>
                <a:spcPct val="100000"/>
              </a:lnSpc>
              <a:spcBef>
                <a:spcPts val="0"/>
              </a:spcBef>
              <a:spcAft>
                <a:spcPts val="0"/>
              </a:spcAft>
              <a:buSzPts val="8919"/>
              <a:buNone/>
              <a:defRPr sz="8918"/>
            </a:lvl5pPr>
            <a:lvl6pPr lvl="5" algn="ctr">
              <a:lnSpc>
                <a:spcPct val="100000"/>
              </a:lnSpc>
              <a:spcBef>
                <a:spcPts val="0"/>
              </a:spcBef>
              <a:spcAft>
                <a:spcPts val="0"/>
              </a:spcAft>
              <a:buSzPts val="8919"/>
              <a:buNone/>
              <a:defRPr sz="8918"/>
            </a:lvl6pPr>
            <a:lvl7pPr lvl="6" algn="ctr">
              <a:lnSpc>
                <a:spcPct val="100000"/>
              </a:lnSpc>
              <a:spcBef>
                <a:spcPts val="0"/>
              </a:spcBef>
              <a:spcAft>
                <a:spcPts val="0"/>
              </a:spcAft>
              <a:buSzPts val="8919"/>
              <a:buNone/>
              <a:defRPr sz="8918"/>
            </a:lvl7pPr>
            <a:lvl8pPr lvl="7" algn="ctr">
              <a:lnSpc>
                <a:spcPct val="100000"/>
              </a:lnSpc>
              <a:spcBef>
                <a:spcPts val="0"/>
              </a:spcBef>
              <a:spcAft>
                <a:spcPts val="0"/>
              </a:spcAft>
              <a:buSzPts val="8919"/>
              <a:buNone/>
              <a:defRPr sz="8918"/>
            </a:lvl8pPr>
            <a:lvl9pPr lvl="8" algn="ctr">
              <a:lnSpc>
                <a:spcPct val="100000"/>
              </a:lnSpc>
              <a:spcBef>
                <a:spcPts val="0"/>
              </a:spcBef>
              <a:spcAft>
                <a:spcPts val="0"/>
              </a:spcAft>
              <a:buSzPts val="8919"/>
              <a:buNone/>
              <a:defRPr sz="8918"/>
            </a:lvl9pPr>
          </a:lstStyle>
          <a:p/>
        </p:txBody>
      </p:sp>
      <p:sp>
        <p:nvSpPr>
          <p:cNvPr id="12" name="Google Shape;12;p4"/>
          <p:cNvSpPr txBox="1"/>
          <p:nvPr>
            <p:ph idx="12" type="sldNum"/>
          </p:nvPr>
        </p:nvSpPr>
        <p:spPr>
          <a:xfrm>
            <a:off x="25417374" y="16580327"/>
            <a:ext cx="1646100" cy="1399500"/>
          </a:xfrm>
          <a:prstGeom prst="rect">
            <a:avLst/>
          </a:prstGeom>
          <a:noFill/>
          <a:ln>
            <a:noFill/>
          </a:ln>
        </p:spPr>
        <p:txBody>
          <a:bodyPr anchorCtr="0" anchor="ctr" bIns="291200" lIns="291200" spcFirstLastPara="1" rIns="291200" wrap="square" tIns="291200">
            <a:normAutofit/>
          </a:bodyPr>
          <a:lstStyle>
            <a:lvl1pPr indent="0" lvl="0"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935100" y="3932889"/>
            <a:ext cx="25561800" cy="6981300"/>
          </a:xfrm>
          <a:prstGeom prst="rect">
            <a:avLst/>
          </a:prstGeom>
          <a:noFill/>
          <a:ln>
            <a:noFill/>
          </a:ln>
        </p:spPr>
        <p:txBody>
          <a:bodyPr anchorCtr="0" anchor="b" bIns="291200" lIns="291200" spcFirstLastPara="1" rIns="291200" wrap="square" tIns="291200">
            <a:normAutofit/>
          </a:bodyPr>
          <a:lstStyle>
            <a:lvl1pPr lvl="0" algn="ctr">
              <a:lnSpc>
                <a:spcPct val="100000"/>
              </a:lnSpc>
              <a:spcBef>
                <a:spcPts val="0"/>
              </a:spcBef>
              <a:spcAft>
                <a:spcPts val="0"/>
              </a:spcAft>
              <a:buSzPts val="38222"/>
              <a:buNone/>
              <a:defRPr sz="38222"/>
            </a:lvl1pPr>
            <a:lvl2pPr lvl="1" algn="ctr">
              <a:lnSpc>
                <a:spcPct val="100000"/>
              </a:lnSpc>
              <a:spcBef>
                <a:spcPts val="0"/>
              </a:spcBef>
              <a:spcAft>
                <a:spcPts val="0"/>
              </a:spcAft>
              <a:buSzPts val="38222"/>
              <a:buNone/>
              <a:defRPr sz="38222"/>
            </a:lvl2pPr>
            <a:lvl3pPr lvl="2" algn="ctr">
              <a:lnSpc>
                <a:spcPct val="100000"/>
              </a:lnSpc>
              <a:spcBef>
                <a:spcPts val="0"/>
              </a:spcBef>
              <a:spcAft>
                <a:spcPts val="0"/>
              </a:spcAft>
              <a:buSzPts val="38222"/>
              <a:buNone/>
              <a:defRPr sz="38222"/>
            </a:lvl3pPr>
            <a:lvl4pPr lvl="3" algn="ctr">
              <a:lnSpc>
                <a:spcPct val="100000"/>
              </a:lnSpc>
              <a:spcBef>
                <a:spcPts val="0"/>
              </a:spcBef>
              <a:spcAft>
                <a:spcPts val="0"/>
              </a:spcAft>
              <a:buSzPts val="38222"/>
              <a:buNone/>
              <a:defRPr sz="38222"/>
            </a:lvl4pPr>
            <a:lvl5pPr lvl="4" algn="ctr">
              <a:lnSpc>
                <a:spcPct val="100000"/>
              </a:lnSpc>
              <a:spcBef>
                <a:spcPts val="0"/>
              </a:spcBef>
              <a:spcAft>
                <a:spcPts val="0"/>
              </a:spcAft>
              <a:buSzPts val="38222"/>
              <a:buNone/>
              <a:defRPr sz="38222"/>
            </a:lvl5pPr>
            <a:lvl6pPr lvl="5" algn="ctr">
              <a:lnSpc>
                <a:spcPct val="100000"/>
              </a:lnSpc>
              <a:spcBef>
                <a:spcPts val="0"/>
              </a:spcBef>
              <a:spcAft>
                <a:spcPts val="0"/>
              </a:spcAft>
              <a:buSzPts val="38222"/>
              <a:buNone/>
              <a:defRPr sz="38222"/>
            </a:lvl6pPr>
            <a:lvl7pPr lvl="6" algn="ctr">
              <a:lnSpc>
                <a:spcPct val="100000"/>
              </a:lnSpc>
              <a:spcBef>
                <a:spcPts val="0"/>
              </a:spcBef>
              <a:spcAft>
                <a:spcPts val="0"/>
              </a:spcAft>
              <a:buSzPts val="38222"/>
              <a:buNone/>
              <a:defRPr sz="38222"/>
            </a:lvl7pPr>
            <a:lvl8pPr lvl="7" algn="ctr">
              <a:lnSpc>
                <a:spcPct val="100000"/>
              </a:lnSpc>
              <a:spcBef>
                <a:spcPts val="0"/>
              </a:spcBef>
              <a:spcAft>
                <a:spcPts val="0"/>
              </a:spcAft>
              <a:buSzPts val="38222"/>
              <a:buNone/>
              <a:defRPr sz="38222"/>
            </a:lvl8pPr>
            <a:lvl9pPr lvl="8" algn="ctr">
              <a:lnSpc>
                <a:spcPct val="100000"/>
              </a:lnSpc>
              <a:spcBef>
                <a:spcPts val="0"/>
              </a:spcBef>
              <a:spcAft>
                <a:spcPts val="0"/>
              </a:spcAft>
              <a:buSzPts val="38222"/>
              <a:buNone/>
              <a:defRPr sz="38222"/>
            </a:lvl9pPr>
          </a:lstStyle>
          <a:p>
            <a:r>
              <a:t>xx%</a:t>
            </a:r>
          </a:p>
        </p:txBody>
      </p:sp>
      <p:sp>
        <p:nvSpPr>
          <p:cNvPr id="46" name="Google Shape;46;p13"/>
          <p:cNvSpPr txBox="1"/>
          <p:nvPr>
            <p:ph idx="1" type="body"/>
          </p:nvPr>
        </p:nvSpPr>
        <p:spPr>
          <a:xfrm>
            <a:off x="935100" y="11207911"/>
            <a:ext cx="25561800" cy="4625100"/>
          </a:xfrm>
          <a:prstGeom prst="rect">
            <a:avLst/>
          </a:prstGeom>
          <a:noFill/>
          <a:ln>
            <a:noFill/>
          </a:ln>
        </p:spPr>
        <p:txBody>
          <a:bodyPr anchorCtr="0" anchor="t" bIns="291200" lIns="291200" spcFirstLastPara="1" rIns="291200" wrap="square" tIns="291200">
            <a:normAutofit/>
          </a:bodyPr>
          <a:lstStyle>
            <a:lvl1pPr indent="-592666" lvl="0" marL="457200" algn="ctr">
              <a:lnSpc>
                <a:spcPct val="115000"/>
              </a:lnSpc>
              <a:spcBef>
                <a:spcPts val="0"/>
              </a:spcBef>
              <a:spcAft>
                <a:spcPts val="0"/>
              </a:spcAft>
              <a:buSzPts val="5733"/>
              <a:buChar char="●"/>
              <a:defRPr sz="5733"/>
            </a:lvl1pPr>
            <a:lvl2pPr indent="-511763" lvl="1" marL="914400" algn="ctr">
              <a:lnSpc>
                <a:spcPct val="115000"/>
              </a:lnSpc>
              <a:spcBef>
                <a:spcPts val="0"/>
              </a:spcBef>
              <a:spcAft>
                <a:spcPts val="0"/>
              </a:spcAft>
              <a:buSzPts val="4459"/>
              <a:buChar char="○"/>
              <a:defRPr sz="4459"/>
            </a:lvl2pPr>
            <a:lvl3pPr indent="-511763" lvl="2" marL="1371600" algn="ctr">
              <a:lnSpc>
                <a:spcPct val="115000"/>
              </a:lnSpc>
              <a:spcBef>
                <a:spcPts val="0"/>
              </a:spcBef>
              <a:spcAft>
                <a:spcPts val="0"/>
              </a:spcAft>
              <a:buSzPts val="4459"/>
              <a:buChar char="■"/>
              <a:defRPr sz="4459"/>
            </a:lvl3pPr>
            <a:lvl4pPr indent="-511763" lvl="3" marL="1828800" algn="ctr">
              <a:lnSpc>
                <a:spcPct val="115000"/>
              </a:lnSpc>
              <a:spcBef>
                <a:spcPts val="0"/>
              </a:spcBef>
              <a:spcAft>
                <a:spcPts val="0"/>
              </a:spcAft>
              <a:buSzPts val="4459"/>
              <a:buChar char="●"/>
              <a:defRPr sz="4459"/>
            </a:lvl4pPr>
            <a:lvl5pPr indent="-511762" lvl="4" marL="2286000" algn="ctr">
              <a:lnSpc>
                <a:spcPct val="115000"/>
              </a:lnSpc>
              <a:spcBef>
                <a:spcPts val="0"/>
              </a:spcBef>
              <a:spcAft>
                <a:spcPts val="0"/>
              </a:spcAft>
              <a:buSzPts val="4459"/>
              <a:buChar char="○"/>
              <a:defRPr sz="4459"/>
            </a:lvl5pPr>
            <a:lvl6pPr indent="-511762" lvl="5" marL="2743200" algn="ctr">
              <a:lnSpc>
                <a:spcPct val="115000"/>
              </a:lnSpc>
              <a:spcBef>
                <a:spcPts val="0"/>
              </a:spcBef>
              <a:spcAft>
                <a:spcPts val="0"/>
              </a:spcAft>
              <a:buSzPts val="4459"/>
              <a:buChar char="■"/>
              <a:defRPr sz="4459"/>
            </a:lvl6pPr>
            <a:lvl7pPr indent="-511762" lvl="6" marL="3200400" algn="ctr">
              <a:lnSpc>
                <a:spcPct val="115000"/>
              </a:lnSpc>
              <a:spcBef>
                <a:spcPts val="0"/>
              </a:spcBef>
              <a:spcAft>
                <a:spcPts val="0"/>
              </a:spcAft>
              <a:buSzPts val="4459"/>
              <a:buChar char="●"/>
              <a:defRPr sz="4459"/>
            </a:lvl7pPr>
            <a:lvl8pPr indent="-511762" lvl="7" marL="3657600" algn="ctr">
              <a:lnSpc>
                <a:spcPct val="115000"/>
              </a:lnSpc>
              <a:spcBef>
                <a:spcPts val="0"/>
              </a:spcBef>
              <a:spcAft>
                <a:spcPts val="0"/>
              </a:spcAft>
              <a:buSzPts val="4459"/>
              <a:buChar char="○"/>
              <a:defRPr sz="4459"/>
            </a:lvl8pPr>
            <a:lvl9pPr indent="-511762" lvl="8" marL="4114800" algn="ctr">
              <a:lnSpc>
                <a:spcPct val="115000"/>
              </a:lnSpc>
              <a:spcBef>
                <a:spcPts val="0"/>
              </a:spcBef>
              <a:spcAft>
                <a:spcPts val="0"/>
              </a:spcAft>
              <a:buSzPts val="4459"/>
              <a:buChar char="■"/>
              <a:defRPr sz="4459"/>
            </a:lvl9pPr>
          </a:lstStyle>
          <a:p/>
        </p:txBody>
      </p:sp>
      <p:sp>
        <p:nvSpPr>
          <p:cNvPr id="47" name="Google Shape;47;p13"/>
          <p:cNvSpPr txBox="1"/>
          <p:nvPr>
            <p:ph idx="12" type="sldNum"/>
          </p:nvPr>
        </p:nvSpPr>
        <p:spPr>
          <a:xfrm>
            <a:off x="25417374" y="16580327"/>
            <a:ext cx="1646100" cy="1399500"/>
          </a:xfrm>
          <a:prstGeom prst="rect">
            <a:avLst/>
          </a:prstGeom>
          <a:noFill/>
          <a:ln>
            <a:noFill/>
          </a:ln>
        </p:spPr>
        <p:txBody>
          <a:bodyPr anchorCtr="0" anchor="ctr" bIns="291200" lIns="291200" spcFirstLastPara="1" rIns="291200" wrap="square" tIns="291200">
            <a:normAutofit/>
          </a:bodyPr>
          <a:lstStyle>
            <a:lvl1pPr indent="0" lvl="0"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25417374" y="16580327"/>
            <a:ext cx="1646100" cy="1399500"/>
          </a:xfrm>
          <a:prstGeom prst="rect">
            <a:avLst/>
          </a:prstGeom>
          <a:noFill/>
          <a:ln>
            <a:noFill/>
          </a:ln>
        </p:spPr>
        <p:txBody>
          <a:bodyPr anchorCtr="0" anchor="ctr" bIns="291200" lIns="291200" spcFirstLastPara="1" rIns="291200" wrap="square" tIns="291200">
            <a:normAutofit/>
          </a:bodyPr>
          <a:lstStyle>
            <a:lvl1pPr indent="0" lvl="0"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5"/>
          <p:cNvSpPr txBox="1"/>
          <p:nvPr>
            <p:ph type="title"/>
          </p:nvPr>
        </p:nvSpPr>
        <p:spPr>
          <a:xfrm>
            <a:off x="935100" y="7647467"/>
            <a:ext cx="25561800" cy="2993100"/>
          </a:xfrm>
          <a:prstGeom prst="rect">
            <a:avLst/>
          </a:prstGeom>
          <a:noFill/>
          <a:ln>
            <a:noFill/>
          </a:ln>
        </p:spPr>
        <p:txBody>
          <a:bodyPr anchorCtr="0" anchor="ctr" bIns="291200" lIns="291200" spcFirstLastPara="1" rIns="291200" wrap="square" tIns="291200">
            <a:normAutofit/>
          </a:bodyPr>
          <a:lstStyle>
            <a:lvl1pPr lvl="0" algn="ctr">
              <a:lnSpc>
                <a:spcPct val="100000"/>
              </a:lnSpc>
              <a:spcBef>
                <a:spcPts val="0"/>
              </a:spcBef>
              <a:spcAft>
                <a:spcPts val="0"/>
              </a:spcAft>
              <a:buSzPts val="11467"/>
              <a:buNone/>
              <a:defRPr sz="11466"/>
            </a:lvl1pPr>
            <a:lvl2pPr lvl="1" algn="ctr">
              <a:lnSpc>
                <a:spcPct val="100000"/>
              </a:lnSpc>
              <a:spcBef>
                <a:spcPts val="0"/>
              </a:spcBef>
              <a:spcAft>
                <a:spcPts val="0"/>
              </a:spcAft>
              <a:buSzPts val="11467"/>
              <a:buNone/>
              <a:defRPr sz="11466"/>
            </a:lvl2pPr>
            <a:lvl3pPr lvl="2" algn="ctr">
              <a:lnSpc>
                <a:spcPct val="100000"/>
              </a:lnSpc>
              <a:spcBef>
                <a:spcPts val="0"/>
              </a:spcBef>
              <a:spcAft>
                <a:spcPts val="0"/>
              </a:spcAft>
              <a:buSzPts val="11467"/>
              <a:buNone/>
              <a:defRPr sz="11466"/>
            </a:lvl3pPr>
            <a:lvl4pPr lvl="3" algn="ctr">
              <a:lnSpc>
                <a:spcPct val="100000"/>
              </a:lnSpc>
              <a:spcBef>
                <a:spcPts val="0"/>
              </a:spcBef>
              <a:spcAft>
                <a:spcPts val="0"/>
              </a:spcAft>
              <a:buSzPts val="11467"/>
              <a:buNone/>
              <a:defRPr sz="11466"/>
            </a:lvl4pPr>
            <a:lvl5pPr lvl="4" algn="ctr">
              <a:lnSpc>
                <a:spcPct val="100000"/>
              </a:lnSpc>
              <a:spcBef>
                <a:spcPts val="0"/>
              </a:spcBef>
              <a:spcAft>
                <a:spcPts val="0"/>
              </a:spcAft>
              <a:buSzPts val="11467"/>
              <a:buNone/>
              <a:defRPr sz="11466"/>
            </a:lvl5pPr>
            <a:lvl6pPr lvl="5" algn="ctr">
              <a:lnSpc>
                <a:spcPct val="100000"/>
              </a:lnSpc>
              <a:spcBef>
                <a:spcPts val="0"/>
              </a:spcBef>
              <a:spcAft>
                <a:spcPts val="0"/>
              </a:spcAft>
              <a:buSzPts val="11467"/>
              <a:buNone/>
              <a:defRPr sz="11466"/>
            </a:lvl6pPr>
            <a:lvl7pPr lvl="6" algn="ctr">
              <a:lnSpc>
                <a:spcPct val="100000"/>
              </a:lnSpc>
              <a:spcBef>
                <a:spcPts val="0"/>
              </a:spcBef>
              <a:spcAft>
                <a:spcPts val="0"/>
              </a:spcAft>
              <a:buSzPts val="11467"/>
              <a:buNone/>
              <a:defRPr sz="11466"/>
            </a:lvl7pPr>
            <a:lvl8pPr lvl="7" algn="ctr">
              <a:lnSpc>
                <a:spcPct val="100000"/>
              </a:lnSpc>
              <a:spcBef>
                <a:spcPts val="0"/>
              </a:spcBef>
              <a:spcAft>
                <a:spcPts val="0"/>
              </a:spcAft>
              <a:buSzPts val="11467"/>
              <a:buNone/>
              <a:defRPr sz="11466"/>
            </a:lvl8pPr>
            <a:lvl9pPr lvl="8" algn="ctr">
              <a:lnSpc>
                <a:spcPct val="100000"/>
              </a:lnSpc>
              <a:spcBef>
                <a:spcPts val="0"/>
              </a:spcBef>
              <a:spcAft>
                <a:spcPts val="0"/>
              </a:spcAft>
              <a:buSzPts val="11467"/>
              <a:buNone/>
              <a:defRPr sz="11466"/>
            </a:lvl9pPr>
          </a:lstStyle>
          <a:p/>
        </p:txBody>
      </p:sp>
      <p:sp>
        <p:nvSpPr>
          <p:cNvPr id="15" name="Google Shape;15;p5"/>
          <p:cNvSpPr txBox="1"/>
          <p:nvPr>
            <p:ph idx="12" type="sldNum"/>
          </p:nvPr>
        </p:nvSpPr>
        <p:spPr>
          <a:xfrm>
            <a:off x="25417374" y="16580327"/>
            <a:ext cx="1646100" cy="1399500"/>
          </a:xfrm>
          <a:prstGeom prst="rect">
            <a:avLst/>
          </a:prstGeom>
          <a:noFill/>
          <a:ln>
            <a:noFill/>
          </a:ln>
        </p:spPr>
        <p:txBody>
          <a:bodyPr anchorCtr="0" anchor="ctr" bIns="291200" lIns="291200" spcFirstLastPara="1" rIns="291200" wrap="square" tIns="291200">
            <a:normAutofit/>
          </a:bodyPr>
          <a:lstStyle>
            <a:lvl1pPr indent="0" lvl="0"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6"/>
          <p:cNvSpPr txBox="1"/>
          <p:nvPr>
            <p:ph type="title"/>
          </p:nvPr>
        </p:nvSpPr>
        <p:spPr>
          <a:xfrm>
            <a:off x="935100" y="1582311"/>
            <a:ext cx="25561800" cy="2036400"/>
          </a:xfrm>
          <a:prstGeom prst="rect">
            <a:avLst/>
          </a:prstGeom>
          <a:noFill/>
          <a:ln>
            <a:noFill/>
          </a:ln>
        </p:spPr>
        <p:txBody>
          <a:bodyPr anchorCtr="0" anchor="t" bIns="291200" lIns="291200" spcFirstLastPara="1" rIns="291200" wrap="square" tIns="291200">
            <a:normAutofit/>
          </a:bodyPr>
          <a:lstStyle>
            <a:lvl1pPr lvl="0" algn="l">
              <a:lnSpc>
                <a:spcPct val="100000"/>
              </a:lnSpc>
              <a:spcBef>
                <a:spcPts val="0"/>
              </a:spcBef>
              <a:spcAft>
                <a:spcPts val="0"/>
              </a:spcAft>
              <a:buSzPts val="8919"/>
              <a:buNone/>
              <a:defRPr sz="8918"/>
            </a:lvl1pPr>
            <a:lvl2pPr lvl="1" algn="l">
              <a:lnSpc>
                <a:spcPct val="100000"/>
              </a:lnSpc>
              <a:spcBef>
                <a:spcPts val="0"/>
              </a:spcBef>
              <a:spcAft>
                <a:spcPts val="0"/>
              </a:spcAft>
              <a:buSzPts val="8919"/>
              <a:buNone/>
              <a:defRPr sz="8918"/>
            </a:lvl2pPr>
            <a:lvl3pPr lvl="2" algn="l">
              <a:lnSpc>
                <a:spcPct val="100000"/>
              </a:lnSpc>
              <a:spcBef>
                <a:spcPts val="0"/>
              </a:spcBef>
              <a:spcAft>
                <a:spcPts val="0"/>
              </a:spcAft>
              <a:buSzPts val="8919"/>
              <a:buNone/>
              <a:defRPr sz="8918"/>
            </a:lvl3pPr>
            <a:lvl4pPr lvl="3" algn="l">
              <a:lnSpc>
                <a:spcPct val="100000"/>
              </a:lnSpc>
              <a:spcBef>
                <a:spcPts val="0"/>
              </a:spcBef>
              <a:spcAft>
                <a:spcPts val="0"/>
              </a:spcAft>
              <a:buSzPts val="8919"/>
              <a:buNone/>
              <a:defRPr sz="8918"/>
            </a:lvl4pPr>
            <a:lvl5pPr lvl="4" algn="l">
              <a:lnSpc>
                <a:spcPct val="100000"/>
              </a:lnSpc>
              <a:spcBef>
                <a:spcPts val="0"/>
              </a:spcBef>
              <a:spcAft>
                <a:spcPts val="0"/>
              </a:spcAft>
              <a:buSzPts val="8919"/>
              <a:buNone/>
              <a:defRPr sz="8918"/>
            </a:lvl5pPr>
            <a:lvl6pPr lvl="5" algn="l">
              <a:lnSpc>
                <a:spcPct val="100000"/>
              </a:lnSpc>
              <a:spcBef>
                <a:spcPts val="0"/>
              </a:spcBef>
              <a:spcAft>
                <a:spcPts val="0"/>
              </a:spcAft>
              <a:buSzPts val="8919"/>
              <a:buNone/>
              <a:defRPr sz="8918"/>
            </a:lvl6pPr>
            <a:lvl7pPr lvl="6" algn="l">
              <a:lnSpc>
                <a:spcPct val="100000"/>
              </a:lnSpc>
              <a:spcBef>
                <a:spcPts val="0"/>
              </a:spcBef>
              <a:spcAft>
                <a:spcPts val="0"/>
              </a:spcAft>
              <a:buSzPts val="8919"/>
              <a:buNone/>
              <a:defRPr sz="8918"/>
            </a:lvl7pPr>
            <a:lvl8pPr lvl="7" algn="l">
              <a:lnSpc>
                <a:spcPct val="100000"/>
              </a:lnSpc>
              <a:spcBef>
                <a:spcPts val="0"/>
              </a:spcBef>
              <a:spcAft>
                <a:spcPts val="0"/>
              </a:spcAft>
              <a:buSzPts val="8919"/>
              <a:buNone/>
              <a:defRPr sz="8918"/>
            </a:lvl8pPr>
            <a:lvl9pPr lvl="8" algn="l">
              <a:lnSpc>
                <a:spcPct val="100000"/>
              </a:lnSpc>
              <a:spcBef>
                <a:spcPts val="0"/>
              </a:spcBef>
              <a:spcAft>
                <a:spcPts val="0"/>
              </a:spcAft>
              <a:buSzPts val="8919"/>
              <a:buNone/>
              <a:defRPr sz="8918"/>
            </a:lvl9pPr>
          </a:lstStyle>
          <a:p/>
        </p:txBody>
      </p:sp>
      <p:sp>
        <p:nvSpPr>
          <p:cNvPr id="18" name="Google Shape;18;p6"/>
          <p:cNvSpPr txBox="1"/>
          <p:nvPr>
            <p:ph idx="1" type="body"/>
          </p:nvPr>
        </p:nvSpPr>
        <p:spPr>
          <a:xfrm>
            <a:off x="935100" y="4097689"/>
            <a:ext cx="25561800" cy="12147300"/>
          </a:xfrm>
          <a:prstGeom prst="rect">
            <a:avLst/>
          </a:prstGeom>
          <a:noFill/>
          <a:ln>
            <a:noFill/>
          </a:ln>
        </p:spPr>
        <p:txBody>
          <a:bodyPr anchorCtr="0" anchor="t" bIns="291200" lIns="291200" spcFirstLastPara="1" rIns="291200" wrap="square" tIns="291200">
            <a:normAutofit/>
          </a:bodyPr>
          <a:lstStyle>
            <a:lvl1pPr indent="-592666" lvl="0" marL="457200" algn="l">
              <a:lnSpc>
                <a:spcPct val="115000"/>
              </a:lnSpc>
              <a:spcBef>
                <a:spcPts val="0"/>
              </a:spcBef>
              <a:spcAft>
                <a:spcPts val="0"/>
              </a:spcAft>
              <a:buSzPts val="5733"/>
              <a:buChar char="●"/>
              <a:defRPr sz="5733"/>
            </a:lvl1pPr>
            <a:lvl2pPr indent="-511763" lvl="1" marL="914400" algn="l">
              <a:lnSpc>
                <a:spcPct val="115000"/>
              </a:lnSpc>
              <a:spcBef>
                <a:spcPts val="0"/>
              </a:spcBef>
              <a:spcAft>
                <a:spcPts val="0"/>
              </a:spcAft>
              <a:buSzPts val="4459"/>
              <a:buChar char="○"/>
              <a:defRPr sz="4459"/>
            </a:lvl2pPr>
            <a:lvl3pPr indent="-511763" lvl="2" marL="1371600" algn="l">
              <a:lnSpc>
                <a:spcPct val="115000"/>
              </a:lnSpc>
              <a:spcBef>
                <a:spcPts val="0"/>
              </a:spcBef>
              <a:spcAft>
                <a:spcPts val="0"/>
              </a:spcAft>
              <a:buSzPts val="4459"/>
              <a:buChar char="■"/>
              <a:defRPr sz="4459"/>
            </a:lvl3pPr>
            <a:lvl4pPr indent="-511763" lvl="3" marL="1828800" algn="l">
              <a:lnSpc>
                <a:spcPct val="115000"/>
              </a:lnSpc>
              <a:spcBef>
                <a:spcPts val="0"/>
              </a:spcBef>
              <a:spcAft>
                <a:spcPts val="0"/>
              </a:spcAft>
              <a:buSzPts val="4459"/>
              <a:buChar char="●"/>
              <a:defRPr sz="4459"/>
            </a:lvl4pPr>
            <a:lvl5pPr indent="-511762" lvl="4" marL="2286000" algn="l">
              <a:lnSpc>
                <a:spcPct val="115000"/>
              </a:lnSpc>
              <a:spcBef>
                <a:spcPts val="0"/>
              </a:spcBef>
              <a:spcAft>
                <a:spcPts val="0"/>
              </a:spcAft>
              <a:buSzPts val="4459"/>
              <a:buChar char="○"/>
              <a:defRPr sz="4459"/>
            </a:lvl5pPr>
            <a:lvl6pPr indent="-511762" lvl="5" marL="2743200" algn="l">
              <a:lnSpc>
                <a:spcPct val="115000"/>
              </a:lnSpc>
              <a:spcBef>
                <a:spcPts val="0"/>
              </a:spcBef>
              <a:spcAft>
                <a:spcPts val="0"/>
              </a:spcAft>
              <a:buSzPts val="4459"/>
              <a:buChar char="■"/>
              <a:defRPr sz="4459"/>
            </a:lvl6pPr>
            <a:lvl7pPr indent="-511762" lvl="6" marL="3200400" algn="l">
              <a:lnSpc>
                <a:spcPct val="115000"/>
              </a:lnSpc>
              <a:spcBef>
                <a:spcPts val="0"/>
              </a:spcBef>
              <a:spcAft>
                <a:spcPts val="0"/>
              </a:spcAft>
              <a:buSzPts val="4459"/>
              <a:buChar char="●"/>
              <a:defRPr sz="4459"/>
            </a:lvl7pPr>
            <a:lvl8pPr indent="-511762" lvl="7" marL="3657600" algn="l">
              <a:lnSpc>
                <a:spcPct val="115000"/>
              </a:lnSpc>
              <a:spcBef>
                <a:spcPts val="0"/>
              </a:spcBef>
              <a:spcAft>
                <a:spcPts val="0"/>
              </a:spcAft>
              <a:buSzPts val="4459"/>
              <a:buChar char="○"/>
              <a:defRPr sz="4459"/>
            </a:lvl8pPr>
            <a:lvl9pPr indent="-511762" lvl="8" marL="4114800" algn="l">
              <a:lnSpc>
                <a:spcPct val="115000"/>
              </a:lnSpc>
              <a:spcBef>
                <a:spcPts val="0"/>
              </a:spcBef>
              <a:spcAft>
                <a:spcPts val="0"/>
              </a:spcAft>
              <a:buSzPts val="4459"/>
              <a:buChar char="■"/>
              <a:defRPr sz="4459"/>
            </a:lvl9pPr>
          </a:lstStyle>
          <a:p/>
        </p:txBody>
      </p:sp>
      <p:sp>
        <p:nvSpPr>
          <p:cNvPr id="19" name="Google Shape;19;p6"/>
          <p:cNvSpPr txBox="1"/>
          <p:nvPr>
            <p:ph idx="12" type="sldNum"/>
          </p:nvPr>
        </p:nvSpPr>
        <p:spPr>
          <a:xfrm>
            <a:off x="25417374" y="16580327"/>
            <a:ext cx="1646100" cy="1399500"/>
          </a:xfrm>
          <a:prstGeom prst="rect">
            <a:avLst/>
          </a:prstGeom>
          <a:noFill/>
          <a:ln>
            <a:noFill/>
          </a:ln>
        </p:spPr>
        <p:txBody>
          <a:bodyPr anchorCtr="0" anchor="ctr" bIns="291200" lIns="291200" spcFirstLastPara="1" rIns="291200" wrap="square" tIns="291200">
            <a:normAutofit/>
          </a:bodyPr>
          <a:lstStyle>
            <a:lvl1pPr indent="0" lvl="0"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935100" y="1582311"/>
            <a:ext cx="25561800" cy="2036400"/>
          </a:xfrm>
          <a:prstGeom prst="rect">
            <a:avLst/>
          </a:prstGeom>
          <a:noFill/>
          <a:ln>
            <a:noFill/>
          </a:ln>
        </p:spPr>
        <p:txBody>
          <a:bodyPr anchorCtr="0" anchor="t" bIns="291200" lIns="291200" spcFirstLastPara="1" rIns="291200" wrap="square" tIns="291200">
            <a:normAutofit/>
          </a:bodyPr>
          <a:lstStyle>
            <a:lvl1pPr lvl="0" algn="l">
              <a:lnSpc>
                <a:spcPct val="100000"/>
              </a:lnSpc>
              <a:spcBef>
                <a:spcPts val="0"/>
              </a:spcBef>
              <a:spcAft>
                <a:spcPts val="0"/>
              </a:spcAft>
              <a:buSzPts val="8919"/>
              <a:buNone/>
              <a:defRPr sz="8918"/>
            </a:lvl1pPr>
            <a:lvl2pPr lvl="1" algn="l">
              <a:lnSpc>
                <a:spcPct val="100000"/>
              </a:lnSpc>
              <a:spcBef>
                <a:spcPts val="0"/>
              </a:spcBef>
              <a:spcAft>
                <a:spcPts val="0"/>
              </a:spcAft>
              <a:buSzPts val="8919"/>
              <a:buNone/>
              <a:defRPr sz="8918"/>
            </a:lvl2pPr>
            <a:lvl3pPr lvl="2" algn="l">
              <a:lnSpc>
                <a:spcPct val="100000"/>
              </a:lnSpc>
              <a:spcBef>
                <a:spcPts val="0"/>
              </a:spcBef>
              <a:spcAft>
                <a:spcPts val="0"/>
              </a:spcAft>
              <a:buSzPts val="8919"/>
              <a:buNone/>
              <a:defRPr sz="8918"/>
            </a:lvl3pPr>
            <a:lvl4pPr lvl="3" algn="l">
              <a:lnSpc>
                <a:spcPct val="100000"/>
              </a:lnSpc>
              <a:spcBef>
                <a:spcPts val="0"/>
              </a:spcBef>
              <a:spcAft>
                <a:spcPts val="0"/>
              </a:spcAft>
              <a:buSzPts val="8919"/>
              <a:buNone/>
              <a:defRPr sz="8918"/>
            </a:lvl4pPr>
            <a:lvl5pPr lvl="4" algn="l">
              <a:lnSpc>
                <a:spcPct val="100000"/>
              </a:lnSpc>
              <a:spcBef>
                <a:spcPts val="0"/>
              </a:spcBef>
              <a:spcAft>
                <a:spcPts val="0"/>
              </a:spcAft>
              <a:buSzPts val="8919"/>
              <a:buNone/>
              <a:defRPr sz="8918"/>
            </a:lvl5pPr>
            <a:lvl6pPr lvl="5" algn="l">
              <a:lnSpc>
                <a:spcPct val="100000"/>
              </a:lnSpc>
              <a:spcBef>
                <a:spcPts val="0"/>
              </a:spcBef>
              <a:spcAft>
                <a:spcPts val="0"/>
              </a:spcAft>
              <a:buSzPts val="8919"/>
              <a:buNone/>
              <a:defRPr sz="8918"/>
            </a:lvl6pPr>
            <a:lvl7pPr lvl="6" algn="l">
              <a:lnSpc>
                <a:spcPct val="100000"/>
              </a:lnSpc>
              <a:spcBef>
                <a:spcPts val="0"/>
              </a:spcBef>
              <a:spcAft>
                <a:spcPts val="0"/>
              </a:spcAft>
              <a:buSzPts val="8919"/>
              <a:buNone/>
              <a:defRPr sz="8918"/>
            </a:lvl7pPr>
            <a:lvl8pPr lvl="7" algn="l">
              <a:lnSpc>
                <a:spcPct val="100000"/>
              </a:lnSpc>
              <a:spcBef>
                <a:spcPts val="0"/>
              </a:spcBef>
              <a:spcAft>
                <a:spcPts val="0"/>
              </a:spcAft>
              <a:buSzPts val="8919"/>
              <a:buNone/>
              <a:defRPr sz="8918"/>
            </a:lvl8pPr>
            <a:lvl9pPr lvl="8" algn="l">
              <a:lnSpc>
                <a:spcPct val="100000"/>
              </a:lnSpc>
              <a:spcBef>
                <a:spcPts val="0"/>
              </a:spcBef>
              <a:spcAft>
                <a:spcPts val="0"/>
              </a:spcAft>
              <a:buSzPts val="8919"/>
              <a:buNone/>
              <a:defRPr sz="8918"/>
            </a:lvl9pPr>
          </a:lstStyle>
          <a:p/>
        </p:txBody>
      </p:sp>
      <p:sp>
        <p:nvSpPr>
          <p:cNvPr id="22" name="Google Shape;22;p7"/>
          <p:cNvSpPr txBox="1"/>
          <p:nvPr>
            <p:ph idx="1" type="body"/>
          </p:nvPr>
        </p:nvSpPr>
        <p:spPr>
          <a:xfrm>
            <a:off x="935100" y="4097689"/>
            <a:ext cx="11999700" cy="12147300"/>
          </a:xfrm>
          <a:prstGeom prst="rect">
            <a:avLst/>
          </a:prstGeom>
          <a:noFill/>
          <a:ln>
            <a:noFill/>
          </a:ln>
        </p:spPr>
        <p:txBody>
          <a:bodyPr anchorCtr="0" anchor="t" bIns="291200" lIns="291200" spcFirstLastPara="1" rIns="291200" wrap="square" tIns="291200">
            <a:normAutofit/>
          </a:bodyPr>
          <a:lstStyle>
            <a:lvl1pPr indent="-511763" lvl="0" marL="457200" algn="l">
              <a:lnSpc>
                <a:spcPct val="115000"/>
              </a:lnSpc>
              <a:spcBef>
                <a:spcPts val="0"/>
              </a:spcBef>
              <a:spcAft>
                <a:spcPts val="0"/>
              </a:spcAft>
              <a:buSzPts val="4459"/>
              <a:buChar char="●"/>
              <a:defRPr sz="4459"/>
            </a:lvl1pPr>
            <a:lvl2pPr indent="-471310" lvl="1" marL="914400" algn="l">
              <a:lnSpc>
                <a:spcPct val="115000"/>
              </a:lnSpc>
              <a:spcBef>
                <a:spcPts val="0"/>
              </a:spcBef>
              <a:spcAft>
                <a:spcPts val="0"/>
              </a:spcAft>
              <a:buSzPts val="3822"/>
              <a:buChar char="○"/>
              <a:defRPr sz="3822"/>
            </a:lvl2pPr>
            <a:lvl3pPr indent="-471310" lvl="2" marL="1371600" algn="l">
              <a:lnSpc>
                <a:spcPct val="115000"/>
              </a:lnSpc>
              <a:spcBef>
                <a:spcPts val="0"/>
              </a:spcBef>
              <a:spcAft>
                <a:spcPts val="0"/>
              </a:spcAft>
              <a:buSzPts val="3822"/>
              <a:buChar char="■"/>
              <a:defRPr sz="3822"/>
            </a:lvl3pPr>
            <a:lvl4pPr indent="-471310" lvl="3" marL="1828800" algn="l">
              <a:lnSpc>
                <a:spcPct val="115000"/>
              </a:lnSpc>
              <a:spcBef>
                <a:spcPts val="0"/>
              </a:spcBef>
              <a:spcAft>
                <a:spcPts val="0"/>
              </a:spcAft>
              <a:buSzPts val="3822"/>
              <a:buChar char="●"/>
              <a:defRPr sz="3822"/>
            </a:lvl4pPr>
            <a:lvl5pPr indent="-471310" lvl="4" marL="2286000" algn="l">
              <a:lnSpc>
                <a:spcPct val="115000"/>
              </a:lnSpc>
              <a:spcBef>
                <a:spcPts val="0"/>
              </a:spcBef>
              <a:spcAft>
                <a:spcPts val="0"/>
              </a:spcAft>
              <a:buSzPts val="3822"/>
              <a:buChar char="○"/>
              <a:defRPr sz="3822"/>
            </a:lvl5pPr>
            <a:lvl6pPr indent="-471310" lvl="5" marL="2743200" algn="l">
              <a:lnSpc>
                <a:spcPct val="115000"/>
              </a:lnSpc>
              <a:spcBef>
                <a:spcPts val="0"/>
              </a:spcBef>
              <a:spcAft>
                <a:spcPts val="0"/>
              </a:spcAft>
              <a:buSzPts val="3822"/>
              <a:buChar char="■"/>
              <a:defRPr sz="3822"/>
            </a:lvl6pPr>
            <a:lvl7pPr indent="-471310" lvl="6" marL="3200400" algn="l">
              <a:lnSpc>
                <a:spcPct val="115000"/>
              </a:lnSpc>
              <a:spcBef>
                <a:spcPts val="0"/>
              </a:spcBef>
              <a:spcAft>
                <a:spcPts val="0"/>
              </a:spcAft>
              <a:buSzPts val="3822"/>
              <a:buChar char="●"/>
              <a:defRPr sz="3822"/>
            </a:lvl7pPr>
            <a:lvl8pPr indent="-471310" lvl="7" marL="3657600" algn="l">
              <a:lnSpc>
                <a:spcPct val="115000"/>
              </a:lnSpc>
              <a:spcBef>
                <a:spcPts val="0"/>
              </a:spcBef>
              <a:spcAft>
                <a:spcPts val="0"/>
              </a:spcAft>
              <a:buSzPts val="3822"/>
              <a:buChar char="○"/>
              <a:defRPr sz="3822"/>
            </a:lvl8pPr>
            <a:lvl9pPr indent="-471310" lvl="8" marL="4114800" algn="l">
              <a:lnSpc>
                <a:spcPct val="115000"/>
              </a:lnSpc>
              <a:spcBef>
                <a:spcPts val="0"/>
              </a:spcBef>
              <a:spcAft>
                <a:spcPts val="0"/>
              </a:spcAft>
              <a:buSzPts val="3822"/>
              <a:buChar char="■"/>
              <a:defRPr sz="3822"/>
            </a:lvl9pPr>
          </a:lstStyle>
          <a:p/>
        </p:txBody>
      </p:sp>
      <p:sp>
        <p:nvSpPr>
          <p:cNvPr id="23" name="Google Shape;23;p7"/>
          <p:cNvSpPr txBox="1"/>
          <p:nvPr>
            <p:ph idx="2" type="body"/>
          </p:nvPr>
        </p:nvSpPr>
        <p:spPr>
          <a:xfrm>
            <a:off x="14497200" y="4097689"/>
            <a:ext cx="11999700" cy="12147300"/>
          </a:xfrm>
          <a:prstGeom prst="rect">
            <a:avLst/>
          </a:prstGeom>
          <a:noFill/>
          <a:ln>
            <a:noFill/>
          </a:ln>
        </p:spPr>
        <p:txBody>
          <a:bodyPr anchorCtr="0" anchor="t" bIns="291200" lIns="291200" spcFirstLastPara="1" rIns="291200" wrap="square" tIns="291200">
            <a:normAutofit/>
          </a:bodyPr>
          <a:lstStyle>
            <a:lvl1pPr indent="-511763" lvl="0" marL="457200" algn="l">
              <a:lnSpc>
                <a:spcPct val="115000"/>
              </a:lnSpc>
              <a:spcBef>
                <a:spcPts val="0"/>
              </a:spcBef>
              <a:spcAft>
                <a:spcPts val="0"/>
              </a:spcAft>
              <a:buSzPts val="4459"/>
              <a:buChar char="●"/>
              <a:defRPr sz="4459"/>
            </a:lvl1pPr>
            <a:lvl2pPr indent="-471310" lvl="1" marL="914400" algn="l">
              <a:lnSpc>
                <a:spcPct val="115000"/>
              </a:lnSpc>
              <a:spcBef>
                <a:spcPts val="0"/>
              </a:spcBef>
              <a:spcAft>
                <a:spcPts val="0"/>
              </a:spcAft>
              <a:buSzPts val="3822"/>
              <a:buChar char="○"/>
              <a:defRPr sz="3822"/>
            </a:lvl2pPr>
            <a:lvl3pPr indent="-471310" lvl="2" marL="1371600" algn="l">
              <a:lnSpc>
                <a:spcPct val="115000"/>
              </a:lnSpc>
              <a:spcBef>
                <a:spcPts val="0"/>
              </a:spcBef>
              <a:spcAft>
                <a:spcPts val="0"/>
              </a:spcAft>
              <a:buSzPts val="3822"/>
              <a:buChar char="■"/>
              <a:defRPr sz="3822"/>
            </a:lvl3pPr>
            <a:lvl4pPr indent="-471310" lvl="3" marL="1828800" algn="l">
              <a:lnSpc>
                <a:spcPct val="115000"/>
              </a:lnSpc>
              <a:spcBef>
                <a:spcPts val="0"/>
              </a:spcBef>
              <a:spcAft>
                <a:spcPts val="0"/>
              </a:spcAft>
              <a:buSzPts val="3822"/>
              <a:buChar char="●"/>
              <a:defRPr sz="3822"/>
            </a:lvl4pPr>
            <a:lvl5pPr indent="-471310" lvl="4" marL="2286000" algn="l">
              <a:lnSpc>
                <a:spcPct val="115000"/>
              </a:lnSpc>
              <a:spcBef>
                <a:spcPts val="0"/>
              </a:spcBef>
              <a:spcAft>
                <a:spcPts val="0"/>
              </a:spcAft>
              <a:buSzPts val="3822"/>
              <a:buChar char="○"/>
              <a:defRPr sz="3822"/>
            </a:lvl5pPr>
            <a:lvl6pPr indent="-471310" lvl="5" marL="2743200" algn="l">
              <a:lnSpc>
                <a:spcPct val="115000"/>
              </a:lnSpc>
              <a:spcBef>
                <a:spcPts val="0"/>
              </a:spcBef>
              <a:spcAft>
                <a:spcPts val="0"/>
              </a:spcAft>
              <a:buSzPts val="3822"/>
              <a:buChar char="■"/>
              <a:defRPr sz="3822"/>
            </a:lvl6pPr>
            <a:lvl7pPr indent="-471310" lvl="6" marL="3200400" algn="l">
              <a:lnSpc>
                <a:spcPct val="115000"/>
              </a:lnSpc>
              <a:spcBef>
                <a:spcPts val="0"/>
              </a:spcBef>
              <a:spcAft>
                <a:spcPts val="0"/>
              </a:spcAft>
              <a:buSzPts val="3822"/>
              <a:buChar char="●"/>
              <a:defRPr sz="3822"/>
            </a:lvl7pPr>
            <a:lvl8pPr indent="-471310" lvl="7" marL="3657600" algn="l">
              <a:lnSpc>
                <a:spcPct val="115000"/>
              </a:lnSpc>
              <a:spcBef>
                <a:spcPts val="0"/>
              </a:spcBef>
              <a:spcAft>
                <a:spcPts val="0"/>
              </a:spcAft>
              <a:buSzPts val="3822"/>
              <a:buChar char="○"/>
              <a:defRPr sz="3822"/>
            </a:lvl8pPr>
            <a:lvl9pPr indent="-471310" lvl="8" marL="4114800" algn="l">
              <a:lnSpc>
                <a:spcPct val="115000"/>
              </a:lnSpc>
              <a:spcBef>
                <a:spcPts val="0"/>
              </a:spcBef>
              <a:spcAft>
                <a:spcPts val="0"/>
              </a:spcAft>
              <a:buSzPts val="3822"/>
              <a:buChar char="■"/>
              <a:defRPr sz="3822"/>
            </a:lvl9pPr>
          </a:lstStyle>
          <a:p/>
        </p:txBody>
      </p:sp>
      <p:sp>
        <p:nvSpPr>
          <p:cNvPr id="24" name="Google Shape;24;p7"/>
          <p:cNvSpPr txBox="1"/>
          <p:nvPr>
            <p:ph idx="12" type="sldNum"/>
          </p:nvPr>
        </p:nvSpPr>
        <p:spPr>
          <a:xfrm>
            <a:off x="25417374" y="16580327"/>
            <a:ext cx="1646100" cy="1399500"/>
          </a:xfrm>
          <a:prstGeom prst="rect">
            <a:avLst/>
          </a:prstGeom>
          <a:noFill/>
          <a:ln>
            <a:noFill/>
          </a:ln>
        </p:spPr>
        <p:txBody>
          <a:bodyPr anchorCtr="0" anchor="ctr" bIns="291200" lIns="291200" spcFirstLastPara="1" rIns="291200" wrap="square" tIns="291200">
            <a:normAutofit/>
          </a:bodyPr>
          <a:lstStyle>
            <a:lvl1pPr indent="0" lvl="0"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935100" y="1582311"/>
            <a:ext cx="25561800" cy="2036400"/>
          </a:xfrm>
          <a:prstGeom prst="rect">
            <a:avLst/>
          </a:prstGeom>
          <a:noFill/>
          <a:ln>
            <a:noFill/>
          </a:ln>
        </p:spPr>
        <p:txBody>
          <a:bodyPr anchorCtr="0" anchor="t" bIns="291200" lIns="291200" spcFirstLastPara="1" rIns="291200" wrap="square" tIns="291200">
            <a:normAutofit/>
          </a:bodyPr>
          <a:lstStyle>
            <a:lvl1pPr lvl="0" algn="l">
              <a:lnSpc>
                <a:spcPct val="100000"/>
              </a:lnSpc>
              <a:spcBef>
                <a:spcPts val="0"/>
              </a:spcBef>
              <a:spcAft>
                <a:spcPts val="0"/>
              </a:spcAft>
              <a:buSzPts val="8919"/>
              <a:buNone/>
              <a:defRPr sz="8918"/>
            </a:lvl1pPr>
            <a:lvl2pPr lvl="1" algn="l">
              <a:lnSpc>
                <a:spcPct val="100000"/>
              </a:lnSpc>
              <a:spcBef>
                <a:spcPts val="0"/>
              </a:spcBef>
              <a:spcAft>
                <a:spcPts val="0"/>
              </a:spcAft>
              <a:buSzPts val="8919"/>
              <a:buNone/>
              <a:defRPr sz="8918"/>
            </a:lvl2pPr>
            <a:lvl3pPr lvl="2" algn="l">
              <a:lnSpc>
                <a:spcPct val="100000"/>
              </a:lnSpc>
              <a:spcBef>
                <a:spcPts val="0"/>
              </a:spcBef>
              <a:spcAft>
                <a:spcPts val="0"/>
              </a:spcAft>
              <a:buSzPts val="8919"/>
              <a:buNone/>
              <a:defRPr sz="8918"/>
            </a:lvl3pPr>
            <a:lvl4pPr lvl="3" algn="l">
              <a:lnSpc>
                <a:spcPct val="100000"/>
              </a:lnSpc>
              <a:spcBef>
                <a:spcPts val="0"/>
              </a:spcBef>
              <a:spcAft>
                <a:spcPts val="0"/>
              </a:spcAft>
              <a:buSzPts val="8919"/>
              <a:buNone/>
              <a:defRPr sz="8918"/>
            </a:lvl4pPr>
            <a:lvl5pPr lvl="4" algn="l">
              <a:lnSpc>
                <a:spcPct val="100000"/>
              </a:lnSpc>
              <a:spcBef>
                <a:spcPts val="0"/>
              </a:spcBef>
              <a:spcAft>
                <a:spcPts val="0"/>
              </a:spcAft>
              <a:buSzPts val="8919"/>
              <a:buNone/>
              <a:defRPr sz="8918"/>
            </a:lvl5pPr>
            <a:lvl6pPr lvl="5" algn="l">
              <a:lnSpc>
                <a:spcPct val="100000"/>
              </a:lnSpc>
              <a:spcBef>
                <a:spcPts val="0"/>
              </a:spcBef>
              <a:spcAft>
                <a:spcPts val="0"/>
              </a:spcAft>
              <a:buSzPts val="8919"/>
              <a:buNone/>
              <a:defRPr sz="8918"/>
            </a:lvl6pPr>
            <a:lvl7pPr lvl="6" algn="l">
              <a:lnSpc>
                <a:spcPct val="100000"/>
              </a:lnSpc>
              <a:spcBef>
                <a:spcPts val="0"/>
              </a:spcBef>
              <a:spcAft>
                <a:spcPts val="0"/>
              </a:spcAft>
              <a:buSzPts val="8919"/>
              <a:buNone/>
              <a:defRPr sz="8918"/>
            </a:lvl7pPr>
            <a:lvl8pPr lvl="7" algn="l">
              <a:lnSpc>
                <a:spcPct val="100000"/>
              </a:lnSpc>
              <a:spcBef>
                <a:spcPts val="0"/>
              </a:spcBef>
              <a:spcAft>
                <a:spcPts val="0"/>
              </a:spcAft>
              <a:buSzPts val="8919"/>
              <a:buNone/>
              <a:defRPr sz="8918"/>
            </a:lvl8pPr>
            <a:lvl9pPr lvl="8" algn="l">
              <a:lnSpc>
                <a:spcPct val="100000"/>
              </a:lnSpc>
              <a:spcBef>
                <a:spcPts val="0"/>
              </a:spcBef>
              <a:spcAft>
                <a:spcPts val="0"/>
              </a:spcAft>
              <a:buSzPts val="8919"/>
              <a:buNone/>
              <a:defRPr sz="8918"/>
            </a:lvl9pPr>
          </a:lstStyle>
          <a:p/>
        </p:txBody>
      </p:sp>
      <p:sp>
        <p:nvSpPr>
          <p:cNvPr id="27" name="Google Shape;27;p8"/>
          <p:cNvSpPr txBox="1"/>
          <p:nvPr>
            <p:ph idx="12" type="sldNum"/>
          </p:nvPr>
        </p:nvSpPr>
        <p:spPr>
          <a:xfrm>
            <a:off x="25417374" y="16580327"/>
            <a:ext cx="1646100" cy="1399500"/>
          </a:xfrm>
          <a:prstGeom prst="rect">
            <a:avLst/>
          </a:prstGeom>
          <a:noFill/>
          <a:ln>
            <a:noFill/>
          </a:ln>
        </p:spPr>
        <p:txBody>
          <a:bodyPr anchorCtr="0" anchor="ctr" bIns="291200" lIns="291200" spcFirstLastPara="1" rIns="291200" wrap="square" tIns="291200">
            <a:normAutofit/>
          </a:bodyPr>
          <a:lstStyle>
            <a:lvl1pPr indent="0" lvl="0"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935100" y="1975467"/>
            <a:ext cx="8424000" cy="2686800"/>
          </a:xfrm>
          <a:prstGeom prst="rect">
            <a:avLst/>
          </a:prstGeom>
          <a:noFill/>
          <a:ln>
            <a:noFill/>
          </a:ln>
        </p:spPr>
        <p:txBody>
          <a:bodyPr anchorCtr="0" anchor="b" bIns="291200" lIns="291200" spcFirstLastPara="1" rIns="291200" wrap="square" tIns="291200">
            <a:normAutofit/>
          </a:bodyPr>
          <a:lstStyle>
            <a:lvl1pPr lvl="0" algn="l">
              <a:lnSpc>
                <a:spcPct val="100000"/>
              </a:lnSpc>
              <a:spcBef>
                <a:spcPts val="0"/>
              </a:spcBef>
              <a:spcAft>
                <a:spcPts val="0"/>
              </a:spcAft>
              <a:buSzPts val="7644"/>
              <a:buNone/>
              <a:defRPr sz="7644"/>
            </a:lvl1pPr>
            <a:lvl2pPr lvl="1" algn="l">
              <a:lnSpc>
                <a:spcPct val="100000"/>
              </a:lnSpc>
              <a:spcBef>
                <a:spcPts val="0"/>
              </a:spcBef>
              <a:spcAft>
                <a:spcPts val="0"/>
              </a:spcAft>
              <a:buSzPts val="7644"/>
              <a:buNone/>
              <a:defRPr sz="7644"/>
            </a:lvl2pPr>
            <a:lvl3pPr lvl="2" algn="l">
              <a:lnSpc>
                <a:spcPct val="100000"/>
              </a:lnSpc>
              <a:spcBef>
                <a:spcPts val="0"/>
              </a:spcBef>
              <a:spcAft>
                <a:spcPts val="0"/>
              </a:spcAft>
              <a:buSzPts val="7644"/>
              <a:buNone/>
              <a:defRPr sz="7644"/>
            </a:lvl3pPr>
            <a:lvl4pPr lvl="3" algn="l">
              <a:lnSpc>
                <a:spcPct val="100000"/>
              </a:lnSpc>
              <a:spcBef>
                <a:spcPts val="0"/>
              </a:spcBef>
              <a:spcAft>
                <a:spcPts val="0"/>
              </a:spcAft>
              <a:buSzPts val="7644"/>
              <a:buNone/>
              <a:defRPr sz="7644"/>
            </a:lvl4pPr>
            <a:lvl5pPr lvl="4" algn="l">
              <a:lnSpc>
                <a:spcPct val="100000"/>
              </a:lnSpc>
              <a:spcBef>
                <a:spcPts val="0"/>
              </a:spcBef>
              <a:spcAft>
                <a:spcPts val="0"/>
              </a:spcAft>
              <a:buSzPts val="7644"/>
              <a:buNone/>
              <a:defRPr sz="7644"/>
            </a:lvl5pPr>
            <a:lvl6pPr lvl="5" algn="l">
              <a:lnSpc>
                <a:spcPct val="100000"/>
              </a:lnSpc>
              <a:spcBef>
                <a:spcPts val="0"/>
              </a:spcBef>
              <a:spcAft>
                <a:spcPts val="0"/>
              </a:spcAft>
              <a:buSzPts val="7644"/>
              <a:buNone/>
              <a:defRPr sz="7644"/>
            </a:lvl6pPr>
            <a:lvl7pPr lvl="6" algn="l">
              <a:lnSpc>
                <a:spcPct val="100000"/>
              </a:lnSpc>
              <a:spcBef>
                <a:spcPts val="0"/>
              </a:spcBef>
              <a:spcAft>
                <a:spcPts val="0"/>
              </a:spcAft>
              <a:buSzPts val="7644"/>
              <a:buNone/>
              <a:defRPr sz="7644"/>
            </a:lvl7pPr>
            <a:lvl8pPr lvl="7" algn="l">
              <a:lnSpc>
                <a:spcPct val="100000"/>
              </a:lnSpc>
              <a:spcBef>
                <a:spcPts val="0"/>
              </a:spcBef>
              <a:spcAft>
                <a:spcPts val="0"/>
              </a:spcAft>
              <a:buSzPts val="7644"/>
              <a:buNone/>
              <a:defRPr sz="7644"/>
            </a:lvl8pPr>
            <a:lvl9pPr lvl="8" algn="l">
              <a:lnSpc>
                <a:spcPct val="100000"/>
              </a:lnSpc>
              <a:spcBef>
                <a:spcPts val="0"/>
              </a:spcBef>
              <a:spcAft>
                <a:spcPts val="0"/>
              </a:spcAft>
              <a:buSzPts val="7644"/>
              <a:buNone/>
              <a:defRPr sz="7644"/>
            </a:lvl9pPr>
          </a:lstStyle>
          <a:p/>
        </p:txBody>
      </p:sp>
      <p:sp>
        <p:nvSpPr>
          <p:cNvPr id="30" name="Google Shape;30;p9"/>
          <p:cNvSpPr txBox="1"/>
          <p:nvPr>
            <p:ph idx="1" type="body"/>
          </p:nvPr>
        </p:nvSpPr>
        <p:spPr>
          <a:xfrm>
            <a:off x="935100" y="4940800"/>
            <a:ext cx="8424000" cy="11304600"/>
          </a:xfrm>
          <a:prstGeom prst="rect">
            <a:avLst/>
          </a:prstGeom>
          <a:noFill/>
          <a:ln>
            <a:noFill/>
          </a:ln>
        </p:spPr>
        <p:txBody>
          <a:bodyPr anchorCtr="0" anchor="t" bIns="291200" lIns="291200" spcFirstLastPara="1" rIns="291200" wrap="square" tIns="291200">
            <a:normAutofit/>
          </a:bodyPr>
          <a:lstStyle>
            <a:lvl1pPr indent="-471310" lvl="0" marL="457200" algn="l">
              <a:lnSpc>
                <a:spcPct val="115000"/>
              </a:lnSpc>
              <a:spcBef>
                <a:spcPts val="0"/>
              </a:spcBef>
              <a:spcAft>
                <a:spcPts val="0"/>
              </a:spcAft>
              <a:buSzPts val="3822"/>
              <a:buChar char="●"/>
              <a:defRPr sz="3822"/>
            </a:lvl1pPr>
            <a:lvl2pPr indent="-471310" lvl="1" marL="914400" algn="l">
              <a:lnSpc>
                <a:spcPct val="115000"/>
              </a:lnSpc>
              <a:spcBef>
                <a:spcPts val="0"/>
              </a:spcBef>
              <a:spcAft>
                <a:spcPts val="0"/>
              </a:spcAft>
              <a:buSzPts val="3822"/>
              <a:buChar char="○"/>
              <a:defRPr sz="3822"/>
            </a:lvl2pPr>
            <a:lvl3pPr indent="-471310" lvl="2" marL="1371600" algn="l">
              <a:lnSpc>
                <a:spcPct val="115000"/>
              </a:lnSpc>
              <a:spcBef>
                <a:spcPts val="0"/>
              </a:spcBef>
              <a:spcAft>
                <a:spcPts val="0"/>
              </a:spcAft>
              <a:buSzPts val="3822"/>
              <a:buChar char="■"/>
              <a:defRPr sz="3822"/>
            </a:lvl3pPr>
            <a:lvl4pPr indent="-471310" lvl="3" marL="1828800" algn="l">
              <a:lnSpc>
                <a:spcPct val="115000"/>
              </a:lnSpc>
              <a:spcBef>
                <a:spcPts val="0"/>
              </a:spcBef>
              <a:spcAft>
                <a:spcPts val="0"/>
              </a:spcAft>
              <a:buSzPts val="3822"/>
              <a:buChar char="●"/>
              <a:defRPr sz="3822"/>
            </a:lvl4pPr>
            <a:lvl5pPr indent="-471310" lvl="4" marL="2286000" algn="l">
              <a:lnSpc>
                <a:spcPct val="115000"/>
              </a:lnSpc>
              <a:spcBef>
                <a:spcPts val="0"/>
              </a:spcBef>
              <a:spcAft>
                <a:spcPts val="0"/>
              </a:spcAft>
              <a:buSzPts val="3822"/>
              <a:buChar char="○"/>
              <a:defRPr sz="3822"/>
            </a:lvl5pPr>
            <a:lvl6pPr indent="-471310" lvl="5" marL="2743200" algn="l">
              <a:lnSpc>
                <a:spcPct val="115000"/>
              </a:lnSpc>
              <a:spcBef>
                <a:spcPts val="0"/>
              </a:spcBef>
              <a:spcAft>
                <a:spcPts val="0"/>
              </a:spcAft>
              <a:buSzPts val="3822"/>
              <a:buChar char="■"/>
              <a:defRPr sz="3822"/>
            </a:lvl6pPr>
            <a:lvl7pPr indent="-471310" lvl="6" marL="3200400" algn="l">
              <a:lnSpc>
                <a:spcPct val="115000"/>
              </a:lnSpc>
              <a:spcBef>
                <a:spcPts val="0"/>
              </a:spcBef>
              <a:spcAft>
                <a:spcPts val="0"/>
              </a:spcAft>
              <a:buSzPts val="3822"/>
              <a:buChar char="●"/>
              <a:defRPr sz="3822"/>
            </a:lvl7pPr>
            <a:lvl8pPr indent="-471310" lvl="7" marL="3657600" algn="l">
              <a:lnSpc>
                <a:spcPct val="115000"/>
              </a:lnSpc>
              <a:spcBef>
                <a:spcPts val="0"/>
              </a:spcBef>
              <a:spcAft>
                <a:spcPts val="0"/>
              </a:spcAft>
              <a:buSzPts val="3822"/>
              <a:buChar char="○"/>
              <a:defRPr sz="3822"/>
            </a:lvl8pPr>
            <a:lvl9pPr indent="-471310" lvl="8" marL="4114800" algn="l">
              <a:lnSpc>
                <a:spcPct val="115000"/>
              </a:lnSpc>
              <a:spcBef>
                <a:spcPts val="0"/>
              </a:spcBef>
              <a:spcAft>
                <a:spcPts val="0"/>
              </a:spcAft>
              <a:buSzPts val="3822"/>
              <a:buChar char="■"/>
              <a:defRPr sz="3822"/>
            </a:lvl9pPr>
          </a:lstStyle>
          <a:p/>
        </p:txBody>
      </p:sp>
      <p:sp>
        <p:nvSpPr>
          <p:cNvPr id="31" name="Google Shape;31;p9"/>
          <p:cNvSpPr txBox="1"/>
          <p:nvPr>
            <p:ph idx="12" type="sldNum"/>
          </p:nvPr>
        </p:nvSpPr>
        <p:spPr>
          <a:xfrm>
            <a:off x="25417374" y="16580327"/>
            <a:ext cx="1646100" cy="1399500"/>
          </a:xfrm>
          <a:prstGeom prst="rect">
            <a:avLst/>
          </a:prstGeom>
          <a:noFill/>
          <a:ln>
            <a:noFill/>
          </a:ln>
        </p:spPr>
        <p:txBody>
          <a:bodyPr anchorCtr="0" anchor="ctr" bIns="291200" lIns="291200" spcFirstLastPara="1" rIns="291200" wrap="square" tIns="291200">
            <a:normAutofit/>
          </a:bodyPr>
          <a:lstStyle>
            <a:lvl1pPr indent="0" lvl="0"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1470750" y="1600533"/>
            <a:ext cx="19103400" cy="14545200"/>
          </a:xfrm>
          <a:prstGeom prst="rect">
            <a:avLst/>
          </a:prstGeom>
          <a:noFill/>
          <a:ln>
            <a:noFill/>
          </a:ln>
        </p:spPr>
        <p:txBody>
          <a:bodyPr anchorCtr="0" anchor="ctr" bIns="291200" lIns="291200" spcFirstLastPara="1" rIns="291200" wrap="square" tIns="291200">
            <a:normAutofit/>
          </a:bodyPr>
          <a:lstStyle>
            <a:lvl1pPr lvl="0" algn="l">
              <a:lnSpc>
                <a:spcPct val="100000"/>
              </a:lnSpc>
              <a:spcBef>
                <a:spcPts val="0"/>
              </a:spcBef>
              <a:spcAft>
                <a:spcPts val="0"/>
              </a:spcAft>
              <a:buSzPts val="15289"/>
              <a:buNone/>
              <a:defRPr sz="15288"/>
            </a:lvl1pPr>
            <a:lvl2pPr lvl="1" algn="l">
              <a:lnSpc>
                <a:spcPct val="100000"/>
              </a:lnSpc>
              <a:spcBef>
                <a:spcPts val="0"/>
              </a:spcBef>
              <a:spcAft>
                <a:spcPts val="0"/>
              </a:spcAft>
              <a:buSzPts val="15289"/>
              <a:buNone/>
              <a:defRPr sz="15288"/>
            </a:lvl2pPr>
            <a:lvl3pPr lvl="2" algn="l">
              <a:lnSpc>
                <a:spcPct val="100000"/>
              </a:lnSpc>
              <a:spcBef>
                <a:spcPts val="0"/>
              </a:spcBef>
              <a:spcAft>
                <a:spcPts val="0"/>
              </a:spcAft>
              <a:buSzPts val="15289"/>
              <a:buNone/>
              <a:defRPr sz="15288"/>
            </a:lvl3pPr>
            <a:lvl4pPr lvl="3" algn="l">
              <a:lnSpc>
                <a:spcPct val="100000"/>
              </a:lnSpc>
              <a:spcBef>
                <a:spcPts val="0"/>
              </a:spcBef>
              <a:spcAft>
                <a:spcPts val="0"/>
              </a:spcAft>
              <a:buSzPts val="15289"/>
              <a:buNone/>
              <a:defRPr sz="15288"/>
            </a:lvl4pPr>
            <a:lvl5pPr lvl="4" algn="l">
              <a:lnSpc>
                <a:spcPct val="100000"/>
              </a:lnSpc>
              <a:spcBef>
                <a:spcPts val="0"/>
              </a:spcBef>
              <a:spcAft>
                <a:spcPts val="0"/>
              </a:spcAft>
              <a:buSzPts val="15289"/>
              <a:buNone/>
              <a:defRPr sz="15288"/>
            </a:lvl5pPr>
            <a:lvl6pPr lvl="5" algn="l">
              <a:lnSpc>
                <a:spcPct val="100000"/>
              </a:lnSpc>
              <a:spcBef>
                <a:spcPts val="0"/>
              </a:spcBef>
              <a:spcAft>
                <a:spcPts val="0"/>
              </a:spcAft>
              <a:buSzPts val="15289"/>
              <a:buNone/>
              <a:defRPr sz="15288"/>
            </a:lvl6pPr>
            <a:lvl7pPr lvl="6" algn="l">
              <a:lnSpc>
                <a:spcPct val="100000"/>
              </a:lnSpc>
              <a:spcBef>
                <a:spcPts val="0"/>
              </a:spcBef>
              <a:spcAft>
                <a:spcPts val="0"/>
              </a:spcAft>
              <a:buSzPts val="15289"/>
              <a:buNone/>
              <a:defRPr sz="15288"/>
            </a:lvl7pPr>
            <a:lvl8pPr lvl="7" algn="l">
              <a:lnSpc>
                <a:spcPct val="100000"/>
              </a:lnSpc>
              <a:spcBef>
                <a:spcPts val="0"/>
              </a:spcBef>
              <a:spcAft>
                <a:spcPts val="0"/>
              </a:spcAft>
              <a:buSzPts val="15289"/>
              <a:buNone/>
              <a:defRPr sz="15288"/>
            </a:lvl8pPr>
            <a:lvl9pPr lvl="8" algn="l">
              <a:lnSpc>
                <a:spcPct val="100000"/>
              </a:lnSpc>
              <a:spcBef>
                <a:spcPts val="0"/>
              </a:spcBef>
              <a:spcAft>
                <a:spcPts val="0"/>
              </a:spcAft>
              <a:buSzPts val="15289"/>
              <a:buNone/>
              <a:defRPr sz="15288"/>
            </a:lvl9pPr>
          </a:lstStyle>
          <a:p/>
        </p:txBody>
      </p:sp>
      <p:sp>
        <p:nvSpPr>
          <p:cNvPr id="34" name="Google Shape;34;p10"/>
          <p:cNvSpPr txBox="1"/>
          <p:nvPr>
            <p:ph idx="12" type="sldNum"/>
          </p:nvPr>
        </p:nvSpPr>
        <p:spPr>
          <a:xfrm>
            <a:off x="25417374" y="16580327"/>
            <a:ext cx="1646100" cy="1399500"/>
          </a:xfrm>
          <a:prstGeom prst="rect">
            <a:avLst/>
          </a:prstGeom>
          <a:noFill/>
          <a:ln>
            <a:noFill/>
          </a:ln>
        </p:spPr>
        <p:txBody>
          <a:bodyPr anchorCtr="0" anchor="ctr" bIns="291200" lIns="291200" spcFirstLastPara="1" rIns="291200" wrap="square" tIns="291200">
            <a:normAutofit/>
          </a:bodyPr>
          <a:lstStyle>
            <a:lvl1pPr indent="0" lvl="0"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13716000" y="-444"/>
            <a:ext cx="13716000" cy="18288000"/>
          </a:xfrm>
          <a:prstGeom prst="rect">
            <a:avLst/>
          </a:prstGeom>
          <a:solidFill>
            <a:schemeClr val="lt2"/>
          </a:solidFill>
          <a:ln>
            <a:noFill/>
          </a:ln>
        </p:spPr>
        <p:txBody>
          <a:bodyPr anchorCtr="0" anchor="ctr" bIns="291200" lIns="291200" spcFirstLastPara="1" rIns="291200" wrap="square" tIns="291200">
            <a:noAutofit/>
          </a:bodyPr>
          <a:lstStyle/>
          <a:p>
            <a:pPr indent="0" lvl="0" marL="0" marR="0" rtl="0" algn="l">
              <a:lnSpc>
                <a:spcPct val="100000"/>
              </a:lnSpc>
              <a:spcBef>
                <a:spcPts val="0"/>
              </a:spcBef>
              <a:spcAft>
                <a:spcPts val="0"/>
              </a:spcAft>
              <a:buClr>
                <a:srgbClr val="000000"/>
              </a:buClr>
              <a:buSzPts val="4459"/>
              <a:buFont typeface="Arial"/>
              <a:buNone/>
            </a:pPr>
            <a:r>
              <a:t/>
            </a:r>
            <a:endParaRPr b="0" i="0" sz="4459"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796500" y="4384622"/>
            <a:ext cx="12135600" cy="5270400"/>
          </a:xfrm>
          <a:prstGeom prst="rect">
            <a:avLst/>
          </a:prstGeom>
          <a:noFill/>
          <a:ln>
            <a:noFill/>
          </a:ln>
        </p:spPr>
        <p:txBody>
          <a:bodyPr anchorCtr="0" anchor="b" bIns="291200" lIns="291200" spcFirstLastPara="1" rIns="291200" wrap="square" tIns="291200">
            <a:normAutofit/>
          </a:bodyPr>
          <a:lstStyle>
            <a:lvl1pPr lvl="0" algn="ctr">
              <a:lnSpc>
                <a:spcPct val="100000"/>
              </a:lnSpc>
              <a:spcBef>
                <a:spcPts val="0"/>
              </a:spcBef>
              <a:spcAft>
                <a:spcPts val="0"/>
              </a:spcAft>
              <a:buSzPts val="13378"/>
              <a:buNone/>
              <a:defRPr sz="13377"/>
            </a:lvl1pPr>
            <a:lvl2pPr lvl="1" algn="ctr">
              <a:lnSpc>
                <a:spcPct val="100000"/>
              </a:lnSpc>
              <a:spcBef>
                <a:spcPts val="0"/>
              </a:spcBef>
              <a:spcAft>
                <a:spcPts val="0"/>
              </a:spcAft>
              <a:buSzPts val="13378"/>
              <a:buNone/>
              <a:defRPr sz="13377"/>
            </a:lvl2pPr>
            <a:lvl3pPr lvl="2" algn="ctr">
              <a:lnSpc>
                <a:spcPct val="100000"/>
              </a:lnSpc>
              <a:spcBef>
                <a:spcPts val="0"/>
              </a:spcBef>
              <a:spcAft>
                <a:spcPts val="0"/>
              </a:spcAft>
              <a:buSzPts val="13378"/>
              <a:buNone/>
              <a:defRPr sz="13377"/>
            </a:lvl3pPr>
            <a:lvl4pPr lvl="3" algn="ctr">
              <a:lnSpc>
                <a:spcPct val="100000"/>
              </a:lnSpc>
              <a:spcBef>
                <a:spcPts val="0"/>
              </a:spcBef>
              <a:spcAft>
                <a:spcPts val="0"/>
              </a:spcAft>
              <a:buSzPts val="13378"/>
              <a:buNone/>
              <a:defRPr sz="13377"/>
            </a:lvl4pPr>
            <a:lvl5pPr lvl="4" algn="ctr">
              <a:lnSpc>
                <a:spcPct val="100000"/>
              </a:lnSpc>
              <a:spcBef>
                <a:spcPts val="0"/>
              </a:spcBef>
              <a:spcAft>
                <a:spcPts val="0"/>
              </a:spcAft>
              <a:buSzPts val="13378"/>
              <a:buNone/>
              <a:defRPr sz="13377"/>
            </a:lvl5pPr>
            <a:lvl6pPr lvl="5" algn="ctr">
              <a:lnSpc>
                <a:spcPct val="100000"/>
              </a:lnSpc>
              <a:spcBef>
                <a:spcPts val="0"/>
              </a:spcBef>
              <a:spcAft>
                <a:spcPts val="0"/>
              </a:spcAft>
              <a:buSzPts val="13378"/>
              <a:buNone/>
              <a:defRPr sz="13377"/>
            </a:lvl6pPr>
            <a:lvl7pPr lvl="6" algn="ctr">
              <a:lnSpc>
                <a:spcPct val="100000"/>
              </a:lnSpc>
              <a:spcBef>
                <a:spcPts val="0"/>
              </a:spcBef>
              <a:spcAft>
                <a:spcPts val="0"/>
              </a:spcAft>
              <a:buSzPts val="13378"/>
              <a:buNone/>
              <a:defRPr sz="13377"/>
            </a:lvl7pPr>
            <a:lvl8pPr lvl="7" algn="ctr">
              <a:lnSpc>
                <a:spcPct val="100000"/>
              </a:lnSpc>
              <a:spcBef>
                <a:spcPts val="0"/>
              </a:spcBef>
              <a:spcAft>
                <a:spcPts val="0"/>
              </a:spcAft>
              <a:buSzPts val="13378"/>
              <a:buNone/>
              <a:defRPr sz="13377"/>
            </a:lvl8pPr>
            <a:lvl9pPr lvl="8" algn="ctr">
              <a:lnSpc>
                <a:spcPct val="100000"/>
              </a:lnSpc>
              <a:spcBef>
                <a:spcPts val="0"/>
              </a:spcBef>
              <a:spcAft>
                <a:spcPts val="0"/>
              </a:spcAft>
              <a:buSzPts val="13378"/>
              <a:buNone/>
              <a:defRPr sz="13377"/>
            </a:lvl9pPr>
          </a:lstStyle>
          <a:p/>
        </p:txBody>
      </p:sp>
      <p:sp>
        <p:nvSpPr>
          <p:cNvPr id="38" name="Google Shape;38;p11"/>
          <p:cNvSpPr txBox="1"/>
          <p:nvPr>
            <p:ph idx="1" type="subTitle"/>
          </p:nvPr>
        </p:nvSpPr>
        <p:spPr>
          <a:xfrm>
            <a:off x="796500" y="9966489"/>
            <a:ext cx="12135600" cy="4391400"/>
          </a:xfrm>
          <a:prstGeom prst="rect">
            <a:avLst/>
          </a:prstGeom>
          <a:noFill/>
          <a:ln>
            <a:noFill/>
          </a:ln>
        </p:spPr>
        <p:txBody>
          <a:bodyPr anchorCtr="0" anchor="t" bIns="291200" lIns="291200" spcFirstLastPara="1" rIns="291200" wrap="square" tIns="291200">
            <a:normAutofit/>
          </a:bodyPr>
          <a:lstStyle>
            <a:lvl1pPr lvl="0" algn="ctr">
              <a:lnSpc>
                <a:spcPct val="100000"/>
              </a:lnSpc>
              <a:spcBef>
                <a:spcPts val="0"/>
              </a:spcBef>
              <a:spcAft>
                <a:spcPts val="0"/>
              </a:spcAft>
              <a:buSzPts val="6689"/>
              <a:buNone/>
              <a:defRPr sz="6688"/>
            </a:lvl1pPr>
            <a:lvl2pPr lvl="1" algn="ctr">
              <a:lnSpc>
                <a:spcPct val="100000"/>
              </a:lnSpc>
              <a:spcBef>
                <a:spcPts val="0"/>
              </a:spcBef>
              <a:spcAft>
                <a:spcPts val="0"/>
              </a:spcAft>
              <a:buSzPts val="6689"/>
              <a:buNone/>
              <a:defRPr sz="6688"/>
            </a:lvl2pPr>
            <a:lvl3pPr lvl="2" algn="ctr">
              <a:lnSpc>
                <a:spcPct val="100000"/>
              </a:lnSpc>
              <a:spcBef>
                <a:spcPts val="0"/>
              </a:spcBef>
              <a:spcAft>
                <a:spcPts val="0"/>
              </a:spcAft>
              <a:buSzPts val="6689"/>
              <a:buNone/>
              <a:defRPr sz="6688"/>
            </a:lvl3pPr>
            <a:lvl4pPr lvl="3" algn="ctr">
              <a:lnSpc>
                <a:spcPct val="100000"/>
              </a:lnSpc>
              <a:spcBef>
                <a:spcPts val="0"/>
              </a:spcBef>
              <a:spcAft>
                <a:spcPts val="0"/>
              </a:spcAft>
              <a:buSzPts val="6689"/>
              <a:buNone/>
              <a:defRPr sz="6688"/>
            </a:lvl4pPr>
            <a:lvl5pPr lvl="4" algn="ctr">
              <a:lnSpc>
                <a:spcPct val="100000"/>
              </a:lnSpc>
              <a:spcBef>
                <a:spcPts val="0"/>
              </a:spcBef>
              <a:spcAft>
                <a:spcPts val="0"/>
              </a:spcAft>
              <a:buSzPts val="6689"/>
              <a:buNone/>
              <a:defRPr sz="6688"/>
            </a:lvl5pPr>
            <a:lvl6pPr lvl="5" algn="ctr">
              <a:lnSpc>
                <a:spcPct val="100000"/>
              </a:lnSpc>
              <a:spcBef>
                <a:spcPts val="0"/>
              </a:spcBef>
              <a:spcAft>
                <a:spcPts val="0"/>
              </a:spcAft>
              <a:buSzPts val="6689"/>
              <a:buNone/>
              <a:defRPr sz="6688"/>
            </a:lvl6pPr>
            <a:lvl7pPr lvl="6" algn="ctr">
              <a:lnSpc>
                <a:spcPct val="100000"/>
              </a:lnSpc>
              <a:spcBef>
                <a:spcPts val="0"/>
              </a:spcBef>
              <a:spcAft>
                <a:spcPts val="0"/>
              </a:spcAft>
              <a:buSzPts val="6689"/>
              <a:buNone/>
              <a:defRPr sz="6688"/>
            </a:lvl7pPr>
            <a:lvl8pPr lvl="7" algn="ctr">
              <a:lnSpc>
                <a:spcPct val="100000"/>
              </a:lnSpc>
              <a:spcBef>
                <a:spcPts val="0"/>
              </a:spcBef>
              <a:spcAft>
                <a:spcPts val="0"/>
              </a:spcAft>
              <a:buSzPts val="6689"/>
              <a:buNone/>
              <a:defRPr sz="6688"/>
            </a:lvl8pPr>
            <a:lvl9pPr lvl="8" algn="ctr">
              <a:lnSpc>
                <a:spcPct val="100000"/>
              </a:lnSpc>
              <a:spcBef>
                <a:spcPts val="0"/>
              </a:spcBef>
              <a:spcAft>
                <a:spcPts val="0"/>
              </a:spcAft>
              <a:buSzPts val="6689"/>
              <a:buNone/>
              <a:defRPr sz="6688"/>
            </a:lvl9pPr>
          </a:lstStyle>
          <a:p/>
        </p:txBody>
      </p:sp>
      <p:sp>
        <p:nvSpPr>
          <p:cNvPr id="39" name="Google Shape;39;p11"/>
          <p:cNvSpPr txBox="1"/>
          <p:nvPr>
            <p:ph idx="2" type="body"/>
          </p:nvPr>
        </p:nvSpPr>
        <p:spPr>
          <a:xfrm>
            <a:off x="14818500" y="2574489"/>
            <a:ext cx="11511000" cy="13138200"/>
          </a:xfrm>
          <a:prstGeom prst="rect">
            <a:avLst/>
          </a:prstGeom>
          <a:noFill/>
          <a:ln>
            <a:noFill/>
          </a:ln>
        </p:spPr>
        <p:txBody>
          <a:bodyPr anchorCtr="0" anchor="ctr" bIns="291200" lIns="291200" spcFirstLastPara="1" rIns="291200" wrap="square" tIns="291200">
            <a:normAutofit/>
          </a:bodyPr>
          <a:lstStyle>
            <a:lvl1pPr indent="-592666" lvl="0" marL="457200" algn="l">
              <a:lnSpc>
                <a:spcPct val="115000"/>
              </a:lnSpc>
              <a:spcBef>
                <a:spcPts val="0"/>
              </a:spcBef>
              <a:spcAft>
                <a:spcPts val="0"/>
              </a:spcAft>
              <a:buSzPts val="5733"/>
              <a:buChar char="●"/>
              <a:defRPr sz="5733"/>
            </a:lvl1pPr>
            <a:lvl2pPr indent="-511763" lvl="1" marL="914400" algn="l">
              <a:lnSpc>
                <a:spcPct val="115000"/>
              </a:lnSpc>
              <a:spcBef>
                <a:spcPts val="0"/>
              </a:spcBef>
              <a:spcAft>
                <a:spcPts val="0"/>
              </a:spcAft>
              <a:buSzPts val="4459"/>
              <a:buChar char="○"/>
              <a:defRPr sz="4459"/>
            </a:lvl2pPr>
            <a:lvl3pPr indent="-511763" lvl="2" marL="1371600" algn="l">
              <a:lnSpc>
                <a:spcPct val="115000"/>
              </a:lnSpc>
              <a:spcBef>
                <a:spcPts val="0"/>
              </a:spcBef>
              <a:spcAft>
                <a:spcPts val="0"/>
              </a:spcAft>
              <a:buSzPts val="4459"/>
              <a:buChar char="■"/>
              <a:defRPr sz="4459"/>
            </a:lvl3pPr>
            <a:lvl4pPr indent="-511763" lvl="3" marL="1828800" algn="l">
              <a:lnSpc>
                <a:spcPct val="115000"/>
              </a:lnSpc>
              <a:spcBef>
                <a:spcPts val="0"/>
              </a:spcBef>
              <a:spcAft>
                <a:spcPts val="0"/>
              </a:spcAft>
              <a:buSzPts val="4459"/>
              <a:buChar char="●"/>
              <a:defRPr sz="4459"/>
            </a:lvl4pPr>
            <a:lvl5pPr indent="-511762" lvl="4" marL="2286000" algn="l">
              <a:lnSpc>
                <a:spcPct val="115000"/>
              </a:lnSpc>
              <a:spcBef>
                <a:spcPts val="0"/>
              </a:spcBef>
              <a:spcAft>
                <a:spcPts val="0"/>
              </a:spcAft>
              <a:buSzPts val="4459"/>
              <a:buChar char="○"/>
              <a:defRPr sz="4459"/>
            </a:lvl5pPr>
            <a:lvl6pPr indent="-511762" lvl="5" marL="2743200" algn="l">
              <a:lnSpc>
                <a:spcPct val="115000"/>
              </a:lnSpc>
              <a:spcBef>
                <a:spcPts val="0"/>
              </a:spcBef>
              <a:spcAft>
                <a:spcPts val="0"/>
              </a:spcAft>
              <a:buSzPts val="4459"/>
              <a:buChar char="■"/>
              <a:defRPr sz="4459"/>
            </a:lvl6pPr>
            <a:lvl7pPr indent="-511762" lvl="6" marL="3200400" algn="l">
              <a:lnSpc>
                <a:spcPct val="115000"/>
              </a:lnSpc>
              <a:spcBef>
                <a:spcPts val="0"/>
              </a:spcBef>
              <a:spcAft>
                <a:spcPts val="0"/>
              </a:spcAft>
              <a:buSzPts val="4459"/>
              <a:buChar char="●"/>
              <a:defRPr sz="4459"/>
            </a:lvl7pPr>
            <a:lvl8pPr indent="-511762" lvl="7" marL="3657600" algn="l">
              <a:lnSpc>
                <a:spcPct val="115000"/>
              </a:lnSpc>
              <a:spcBef>
                <a:spcPts val="0"/>
              </a:spcBef>
              <a:spcAft>
                <a:spcPts val="0"/>
              </a:spcAft>
              <a:buSzPts val="4459"/>
              <a:buChar char="○"/>
              <a:defRPr sz="4459"/>
            </a:lvl8pPr>
            <a:lvl9pPr indent="-511762" lvl="8" marL="4114800" algn="l">
              <a:lnSpc>
                <a:spcPct val="115000"/>
              </a:lnSpc>
              <a:spcBef>
                <a:spcPts val="0"/>
              </a:spcBef>
              <a:spcAft>
                <a:spcPts val="0"/>
              </a:spcAft>
              <a:buSzPts val="4459"/>
              <a:buChar char="■"/>
              <a:defRPr sz="4459"/>
            </a:lvl9pPr>
          </a:lstStyle>
          <a:p/>
        </p:txBody>
      </p:sp>
      <p:sp>
        <p:nvSpPr>
          <p:cNvPr id="40" name="Google Shape;40;p11"/>
          <p:cNvSpPr txBox="1"/>
          <p:nvPr>
            <p:ph idx="12" type="sldNum"/>
          </p:nvPr>
        </p:nvSpPr>
        <p:spPr>
          <a:xfrm>
            <a:off x="25417374" y="16580327"/>
            <a:ext cx="1646100" cy="1399500"/>
          </a:xfrm>
          <a:prstGeom prst="rect">
            <a:avLst/>
          </a:prstGeom>
          <a:noFill/>
          <a:ln>
            <a:noFill/>
          </a:ln>
        </p:spPr>
        <p:txBody>
          <a:bodyPr anchorCtr="0" anchor="ctr" bIns="291200" lIns="291200" spcFirstLastPara="1" rIns="291200" wrap="square" tIns="291200">
            <a:normAutofit/>
          </a:bodyPr>
          <a:lstStyle>
            <a:lvl1pPr indent="0" lvl="0"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935100" y="15042044"/>
            <a:ext cx="17996400" cy="2151600"/>
          </a:xfrm>
          <a:prstGeom prst="rect">
            <a:avLst/>
          </a:prstGeom>
          <a:noFill/>
          <a:ln>
            <a:noFill/>
          </a:ln>
        </p:spPr>
        <p:txBody>
          <a:bodyPr anchorCtr="0" anchor="ctr" bIns="291200" lIns="291200" spcFirstLastPara="1" rIns="291200" wrap="square" tIns="291200">
            <a:normAutofit/>
          </a:bodyPr>
          <a:lstStyle>
            <a:lvl1pPr indent="-228600" lvl="0" marL="457200" algn="l">
              <a:lnSpc>
                <a:spcPct val="100000"/>
              </a:lnSpc>
              <a:spcBef>
                <a:spcPts val="0"/>
              </a:spcBef>
              <a:spcAft>
                <a:spcPts val="0"/>
              </a:spcAft>
              <a:buSzPts val="5733"/>
              <a:buNone/>
              <a:defRPr sz="5733"/>
            </a:lvl1pPr>
          </a:lstStyle>
          <a:p/>
        </p:txBody>
      </p:sp>
      <p:sp>
        <p:nvSpPr>
          <p:cNvPr id="43" name="Google Shape;43;p12"/>
          <p:cNvSpPr txBox="1"/>
          <p:nvPr>
            <p:ph idx="12" type="sldNum"/>
          </p:nvPr>
        </p:nvSpPr>
        <p:spPr>
          <a:xfrm>
            <a:off x="25417374" y="16580327"/>
            <a:ext cx="1646100" cy="1399500"/>
          </a:xfrm>
          <a:prstGeom prst="rect">
            <a:avLst/>
          </a:prstGeom>
          <a:noFill/>
          <a:ln>
            <a:noFill/>
          </a:ln>
        </p:spPr>
        <p:txBody>
          <a:bodyPr anchorCtr="0" anchor="ctr" bIns="291200" lIns="291200" spcFirstLastPara="1" rIns="291200" wrap="square" tIns="291200">
            <a:normAutofit/>
          </a:bodyPr>
          <a:lstStyle>
            <a:lvl1pPr indent="0" lvl="0"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935100" y="1582311"/>
            <a:ext cx="25561800" cy="2036400"/>
          </a:xfrm>
          <a:prstGeom prst="rect">
            <a:avLst/>
          </a:prstGeom>
          <a:noFill/>
          <a:ln>
            <a:noFill/>
          </a:ln>
        </p:spPr>
        <p:txBody>
          <a:bodyPr anchorCtr="0" anchor="t" bIns="291200" lIns="291200" spcFirstLastPara="1" rIns="291200" wrap="square" tIns="291200">
            <a:normAutofit/>
          </a:bodyPr>
          <a:lstStyle>
            <a:lvl1pPr lvl="0" marR="0" rtl="0" algn="l">
              <a:lnSpc>
                <a:spcPct val="100000"/>
              </a:lnSpc>
              <a:spcBef>
                <a:spcPts val="0"/>
              </a:spcBef>
              <a:spcAft>
                <a:spcPts val="0"/>
              </a:spcAft>
              <a:buClr>
                <a:schemeClr val="dk1"/>
              </a:buClr>
              <a:buSzPts val="8919"/>
              <a:buFont typeface="Arial"/>
              <a:buNone/>
              <a:defRPr b="0" i="0" sz="8918"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8919"/>
              <a:buFont typeface="Arial"/>
              <a:buNone/>
              <a:defRPr b="0" i="0" sz="8918"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8919"/>
              <a:buFont typeface="Arial"/>
              <a:buNone/>
              <a:defRPr b="0" i="0" sz="8918"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8919"/>
              <a:buFont typeface="Arial"/>
              <a:buNone/>
              <a:defRPr b="0" i="0" sz="8918"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8919"/>
              <a:buFont typeface="Arial"/>
              <a:buNone/>
              <a:defRPr b="0" i="0" sz="8918"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8919"/>
              <a:buFont typeface="Arial"/>
              <a:buNone/>
              <a:defRPr b="0" i="0" sz="8918"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8919"/>
              <a:buFont typeface="Arial"/>
              <a:buNone/>
              <a:defRPr b="0" i="0" sz="8918"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8919"/>
              <a:buFont typeface="Arial"/>
              <a:buNone/>
              <a:defRPr b="0" i="0" sz="8918"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8919"/>
              <a:buFont typeface="Arial"/>
              <a:buNone/>
              <a:defRPr b="0" i="0" sz="8918"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935100" y="4097689"/>
            <a:ext cx="25561800" cy="12147300"/>
          </a:xfrm>
          <a:prstGeom prst="rect">
            <a:avLst/>
          </a:prstGeom>
          <a:noFill/>
          <a:ln>
            <a:noFill/>
          </a:ln>
        </p:spPr>
        <p:txBody>
          <a:bodyPr anchorCtr="0" anchor="t" bIns="291200" lIns="291200" spcFirstLastPara="1" rIns="291200" wrap="square" tIns="291200">
            <a:normAutofit/>
          </a:bodyPr>
          <a:lstStyle>
            <a:lvl1pPr indent="-592666" lvl="0" marL="457200" marR="0" rtl="0" algn="l">
              <a:lnSpc>
                <a:spcPct val="115000"/>
              </a:lnSpc>
              <a:spcBef>
                <a:spcPts val="0"/>
              </a:spcBef>
              <a:spcAft>
                <a:spcPts val="0"/>
              </a:spcAft>
              <a:buClr>
                <a:schemeClr val="dk2"/>
              </a:buClr>
              <a:buSzPts val="5733"/>
              <a:buFont typeface="Arial"/>
              <a:buChar char="●"/>
              <a:defRPr b="0" i="0" sz="5733" u="none" cap="none" strike="noStrike">
                <a:solidFill>
                  <a:schemeClr val="dk2"/>
                </a:solidFill>
                <a:latin typeface="Arial"/>
                <a:ea typeface="Arial"/>
                <a:cs typeface="Arial"/>
                <a:sym typeface="Arial"/>
              </a:defRPr>
            </a:lvl1pPr>
            <a:lvl2pPr indent="-511763" lvl="1" marL="914400" marR="0" rtl="0" algn="l">
              <a:lnSpc>
                <a:spcPct val="115000"/>
              </a:lnSpc>
              <a:spcBef>
                <a:spcPts val="0"/>
              </a:spcBef>
              <a:spcAft>
                <a:spcPts val="0"/>
              </a:spcAft>
              <a:buClr>
                <a:schemeClr val="dk2"/>
              </a:buClr>
              <a:buSzPts val="4459"/>
              <a:buFont typeface="Arial"/>
              <a:buChar char="○"/>
              <a:defRPr b="0" i="0" sz="4459" u="none" cap="none" strike="noStrike">
                <a:solidFill>
                  <a:schemeClr val="dk2"/>
                </a:solidFill>
                <a:latin typeface="Arial"/>
                <a:ea typeface="Arial"/>
                <a:cs typeface="Arial"/>
                <a:sym typeface="Arial"/>
              </a:defRPr>
            </a:lvl2pPr>
            <a:lvl3pPr indent="-511763" lvl="2" marL="1371600" marR="0" rtl="0" algn="l">
              <a:lnSpc>
                <a:spcPct val="115000"/>
              </a:lnSpc>
              <a:spcBef>
                <a:spcPts val="0"/>
              </a:spcBef>
              <a:spcAft>
                <a:spcPts val="0"/>
              </a:spcAft>
              <a:buClr>
                <a:schemeClr val="dk2"/>
              </a:buClr>
              <a:buSzPts val="4459"/>
              <a:buFont typeface="Arial"/>
              <a:buChar char="■"/>
              <a:defRPr b="0" i="0" sz="4459" u="none" cap="none" strike="noStrike">
                <a:solidFill>
                  <a:schemeClr val="dk2"/>
                </a:solidFill>
                <a:latin typeface="Arial"/>
                <a:ea typeface="Arial"/>
                <a:cs typeface="Arial"/>
                <a:sym typeface="Arial"/>
              </a:defRPr>
            </a:lvl3pPr>
            <a:lvl4pPr indent="-511763" lvl="3" marL="1828800" marR="0" rtl="0" algn="l">
              <a:lnSpc>
                <a:spcPct val="115000"/>
              </a:lnSpc>
              <a:spcBef>
                <a:spcPts val="0"/>
              </a:spcBef>
              <a:spcAft>
                <a:spcPts val="0"/>
              </a:spcAft>
              <a:buClr>
                <a:schemeClr val="dk2"/>
              </a:buClr>
              <a:buSzPts val="4459"/>
              <a:buFont typeface="Arial"/>
              <a:buChar char="●"/>
              <a:defRPr b="0" i="0" sz="4459" u="none" cap="none" strike="noStrike">
                <a:solidFill>
                  <a:schemeClr val="dk2"/>
                </a:solidFill>
                <a:latin typeface="Arial"/>
                <a:ea typeface="Arial"/>
                <a:cs typeface="Arial"/>
                <a:sym typeface="Arial"/>
              </a:defRPr>
            </a:lvl4pPr>
            <a:lvl5pPr indent="-511762" lvl="4" marL="2286000" marR="0" rtl="0" algn="l">
              <a:lnSpc>
                <a:spcPct val="115000"/>
              </a:lnSpc>
              <a:spcBef>
                <a:spcPts val="0"/>
              </a:spcBef>
              <a:spcAft>
                <a:spcPts val="0"/>
              </a:spcAft>
              <a:buClr>
                <a:schemeClr val="dk2"/>
              </a:buClr>
              <a:buSzPts val="4459"/>
              <a:buFont typeface="Arial"/>
              <a:buChar char="○"/>
              <a:defRPr b="0" i="0" sz="4459" u="none" cap="none" strike="noStrike">
                <a:solidFill>
                  <a:schemeClr val="dk2"/>
                </a:solidFill>
                <a:latin typeface="Arial"/>
                <a:ea typeface="Arial"/>
                <a:cs typeface="Arial"/>
                <a:sym typeface="Arial"/>
              </a:defRPr>
            </a:lvl5pPr>
            <a:lvl6pPr indent="-511762" lvl="5" marL="2743200" marR="0" rtl="0" algn="l">
              <a:lnSpc>
                <a:spcPct val="115000"/>
              </a:lnSpc>
              <a:spcBef>
                <a:spcPts val="0"/>
              </a:spcBef>
              <a:spcAft>
                <a:spcPts val="0"/>
              </a:spcAft>
              <a:buClr>
                <a:schemeClr val="dk2"/>
              </a:buClr>
              <a:buSzPts val="4459"/>
              <a:buFont typeface="Arial"/>
              <a:buChar char="■"/>
              <a:defRPr b="0" i="0" sz="4459" u="none" cap="none" strike="noStrike">
                <a:solidFill>
                  <a:schemeClr val="dk2"/>
                </a:solidFill>
                <a:latin typeface="Arial"/>
                <a:ea typeface="Arial"/>
                <a:cs typeface="Arial"/>
                <a:sym typeface="Arial"/>
              </a:defRPr>
            </a:lvl6pPr>
            <a:lvl7pPr indent="-511762" lvl="6" marL="3200400" marR="0" rtl="0" algn="l">
              <a:lnSpc>
                <a:spcPct val="115000"/>
              </a:lnSpc>
              <a:spcBef>
                <a:spcPts val="0"/>
              </a:spcBef>
              <a:spcAft>
                <a:spcPts val="0"/>
              </a:spcAft>
              <a:buClr>
                <a:schemeClr val="dk2"/>
              </a:buClr>
              <a:buSzPts val="4459"/>
              <a:buFont typeface="Arial"/>
              <a:buChar char="●"/>
              <a:defRPr b="0" i="0" sz="4459" u="none" cap="none" strike="noStrike">
                <a:solidFill>
                  <a:schemeClr val="dk2"/>
                </a:solidFill>
                <a:latin typeface="Arial"/>
                <a:ea typeface="Arial"/>
                <a:cs typeface="Arial"/>
                <a:sym typeface="Arial"/>
              </a:defRPr>
            </a:lvl7pPr>
            <a:lvl8pPr indent="-511762" lvl="7" marL="3657600" marR="0" rtl="0" algn="l">
              <a:lnSpc>
                <a:spcPct val="115000"/>
              </a:lnSpc>
              <a:spcBef>
                <a:spcPts val="0"/>
              </a:spcBef>
              <a:spcAft>
                <a:spcPts val="0"/>
              </a:spcAft>
              <a:buClr>
                <a:schemeClr val="dk2"/>
              </a:buClr>
              <a:buSzPts val="4459"/>
              <a:buFont typeface="Arial"/>
              <a:buChar char="○"/>
              <a:defRPr b="0" i="0" sz="4459" u="none" cap="none" strike="noStrike">
                <a:solidFill>
                  <a:schemeClr val="dk2"/>
                </a:solidFill>
                <a:latin typeface="Arial"/>
                <a:ea typeface="Arial"/>
                <a:cs typeface="Arial"/>
                <a:sym typeface="Arial"/>
              </a:defRPr>
            </a:lvl8pPr>
            <a:lvl9pPr indent="-511762" lvl="8" marL="4114800" marR="0" rtl="0" algn="l">
              <a:lnSpc>
                <a:spcPct val="115000"/>
              </a:lnSpc>
              <a:spcBef>
                <a:spcPts val="0"/>
              </a:spcBef>
              <a:spcAft>
                <a:spcPts val="0"/>
              </a:spcAft>
              <a:buClr>
                <a:schemeClr val="dk2"/>
              </a:buClr>
              <a:buSzPts val="4459"/>
              <a:buFont typeface="Arial"/>
              <a:buChar char="■"/>
              <a:defRPr b="0" i="0" sz="4459" u="none" cap="none" strike="noStrike">
                <a:solidFill>
                  <a:schemeClr val="dk2"/>
                </a:solidFill>
                <a:latin typeface="Arial"/>
                <a:ea typeface="Arial"/>
                <a:cs typeface="Arial"/>
                <a:sym typeface="Arial"/>
              </a:defRPr>
            </a:lvl9pPr>
          </a:lstStyle>
          <a:p/>
        </p:txBody>
      </p:sp>
      <p:sp>
        <p:nvSpPr>
          <p:cNvPr id="8" name="Google Shape;8;p3"/>
          <p:cNvSpPr txBox="1"/>
          <p:nvPr>
            <p:ph idx="12" type="sldNum"/>
          </p:nvPr>
        </p:nvSpPr>
        <p:spPr>
          <a:xfrm>
            <a:off x="25417374" y="16580327"/>
            <a:ext cx="1646100" cy="1399500"/>
          </a:xfrm>
          <a:prstGeom prst="rect">
            <a:avLst/>
          </a:prstGeom>
          <a:noFill/>
          <a:ln>
            <a:noFill/>
          </a:ln>
        </p:spPr>
        <p:txBody>
          <a:bodyPr anchorCtr="0" anchor="ctr" bIns="291200" lIns="291200" spcFirstLastPara="1" rIns="291200" wrap="square" tIns="291200">
            <a:normAutofit/>
          </a:bodyPr>
          <a:lstStyle>
            <a:lvl1pPr indent="0" lvl="0" marL="0" marR="0" rtl="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185"/>
              <a:buFont typeface="Arial"/>
              <a:buNone/>
              <a:defRPr b="0" i="0" sz="3185"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g3757487af9d_0_0"/>
          <p:cNvGrpSpPr/>
          <p:nvPr/>
        </p:nvGrpSpPr>
        <p:grpSpPr>
          <a:xfrm>
            <a:off x="8231450" y="15450"/>
            <a:ext cx="10971210" cy="2406050"/>
            <a:chOff x="8164708" y="15439"/>
            <a:chExt cx="11074200" cy="2406050"/>
          </a:xfrm>
        </p:grpSpPr>
        <p:sp>
          <p:nvSpPr>
            <p:cNvPr id="55" name="Google Shape;55;g3757487af9d_0_0"/>
            <p:cNvSpPr/>
            <p:nvPr/>
          </p:nvSpPr>
          <p:spPr>
            <a:xfrm>
              <a:off x="8164708" y="2120589"/>
              <a:ext cx="11074200" cy="300900"/>
            </a:xfrm>
            <a:prstGeom prst="rect">
              <a:avLst/>
            </a:prstGeom>
            <a:solidFill>
              <a:srgbClr val="6CACE4"/>
            </a:solidFill>
            <a:ln>
              <a:noFill/>
            </a:ln>
          </p:spPr>
          <p:txBody>
            <a:bodyPr anchorCtr="0" anchor="ctr" bIns="81775" lIns="81775" spcFirstLastPara="1" rIns="81775" wrap="square" tIns="81775">
              <a:noAutofit/>
            </a:bodyPr>
            <a:lstStyle/>
            <a:p>
              <a:pPr indent="0" lvl="0" marL="0" marR="0" rtl="0" algn="l">
                <a:lnSpc>
                  <a:spcPct val="100000"/>
                </a:lnSpc>
                <a:spcBef>
                  <a:spcPts val="0"/>
                </a:spcBef>
                <a:spcAft>
                  <a:spcPts val="0"/>
                </a:spcAft>
                <a:buClr>
                  <a:srgbClr val="000000"/>
                </a:buClr>
                <a:buSzPts val="4459"/>
                <a:buFont typeface="Arial"/>
                <a:buNone/>
              </a:pPr>
              <a:r>
                <a:t/>
              </a:r>
              <a:endParaRPr b="0" i="0" sz="4459" u="none" cap="none" strike="noStrike">
                <a:solidFill>
                  <a:srgbClr val="000000"/>
                </a:solidFill>
                <a:latin typeface="Arial"/>
                <a:ea typeface="Arial"/>
                <a:cs typeface="Arial"/>
                <a:sym typeface="Arial"/>
              </a:endParaRPr>
            </a:p>
          </p:txBody>
        </p:sp>
        <p:sp>
          <p:nvSpPr>
            <p:cNvPr id="56" name="Google Shape;56;g3757487af9d_0_0"/>
            <p:cNvSpPr/>
            <p:nvPr/>
          </p:nvSpPr>
          <p:spPr>
            <a:xfrm>
              <a:off x="8164708" y="15439"/>
              <a:ext cx="11074200" cy="2208000"/>
            </a:xfrm>
            <a:prstGeom prst="rect">
              <a:avLst/>
            </a:prstGeom>
            <a:solidFill>
              <a:srgbClr val="B9D9EB"/>
            </a:solidFill>
            <a:ln>
              <a:noFill/>
            </a:ln>
          </p:spPr>
          <p:txBody>
            <a:bodyPr anchorCtr="0" anchor="ctr" bIns="81775" lIns="81775" spcFirstLastPara="1" rIns="81775" wrap="square" tIns="81775">
              <a:noAutofit/>
            </a:bodyPr>
            <a:lstStyle/>
            <a:p>
              <a:pPr indent="0" lvl="0" marL="0" marR="0" rtl="0" algn="l">
                <a:lnSpc>
                  <a:spcPct val="100000"/>
                </a:lnSpc>
                <a:spcBef>
                  <a:spcPts val="0"/>
                </a:spcBef>
                <a:spcAft>
                  <a:spcPts val="0"/>
                </a:spcAft>
                <a:buClr>
                  <a:srgbClr val="000000"/>
                </a:buClr>
                <a:buSzPts val="4459"/>
                <a:buFont typeface="Arial"/>
                <a:buNone/>
              </a:pPr>
              <a:r>
                <a:t/>
              </a:r>
              <a:endParaRPr b="0" i="0" sz="4459" u="none" cap="none" strike="noStrike">
                <a:solidFill>
                  <a:srgbClr val="000000"/>
                </a:solidFill>
                <a:latin typeface="Arial"/>
                <a:ea typeface="Arial"/>
                <a:cs typeface="Arial"/>
                <a:sym typeface="Arial"/>
              </a:endParaRPr>
            </a:p>
          </p:txBody>
        </p:sp>
        <p:sp>
          <p:nvSpPr>
            <p:cNvPr id="57" name="Google Shape;57;g3757487af9d_0_0"/>
            <p:cNvSpPr txBox="1"/>
            <p:nvPr/>
          </p:nvSpPr>
          <p:spPr>
            <a:xfrm>
              <a:off x="8164708" y="67339"/>
              <a:ext cx="11074200" cy="2028300"/>
            </a:xfrm>
            <a:prstGeom prst="rect">
              <a:avLst/>
            </a:prstGeom>
            <a:noFill/>
            <a:ln>
              <a:noFill/>
            </a:ln>
          </p:spPr>
          <p:txBody>
            <a:bodyPr anchorCtr="0" anchor="t" bIns="81775" lIns="81775" spcFirstLastPara="1" rIns="81775" wrap="square" tIns="81775">
              <a:spAutoFit/>
            </a:bodyPr>
            <a:lstStyle/>
            <a:p>
              <a:pPr indent="0" lvl="0" marL="0" marR="0" rtl="0" algn="ctr">
                <a:lnSpc>
                  <a:spcPct val="100000"/>
                </a:lnSpc>
                <a:spcBef>
                  <a:spcPts val="0"/>
                </a:spcBef>
                <a:spcAft>
                  <a:spcPts val="0"/>
                </a:spcAft>
                <a:buClr>
                  <a:srgbClr val="000000"/>
                </a:buClr>
                <a:buSzPts val="2548"/>
                <a:buFont typeface="Arial"/>
                <a:buNone/>
              </a:pPr>
              <a:r>
                <a:rPr b="1" i="0" lang="en" sz="3185" u="none" cap="none" strike="noStrike">
                  <a:solidFill>
                    <a:srgbClr val="000000"/>
                  </a:solidFill>
                  <a:latin typeface="Lora"/>
                  <a:ea typeface="Lora"/>
                  <a:cs typeface="Lora"/>
                  <a:sym typeface="Lora"/>
                </a:rPr>
                <a:t>Enhancing Financial Diffusion of Tabular Data </a:t>
              </a:r>
              <a:endParaRPr b="1" i="0" sz="3185" u="none" cap="none" strike="noStrike">
                <a:solidFill>
                  <a:srgbClr val="000000"/>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548"/>
                <a:buFont typeface="Arial"/>
                <a:buNone/>
              </a:pPr>
              <a:r>
                <a:rPr b="1" i="0" lang="en" sz="3185" u="none" cap="none" strike="noStrike">
                  <a:solidFill>
                    <a:srgbClr val="000000"/>
                  </a:solidFill>
                  <a:latin typeface="Lora"/>
                  <a:ea typeface="Lora"/>
                  <a:cs typeface="Lora"/>
                  <a:sym typeface="Lora"/>
                </a:rPr>
                <a:t>Cristy Almeida, </a:t>
              </a:r>
              <a:r>
                <a:rPr b="1" lang="en" sz="3185">
                  <a:solidFill>
                    <a:schemeClr val="dk1"/>
                  </a:solidFill>
                  <a:latin typeface="Lora"/>
                  <a:ea typeface="Lora"/>
                  <a:cs typeface="Lora"/>
                  <a:sym typeface="Lora"/>
                </a:rPr>
                <a:t>Sam Gilmer</a:t>
              </a:r>
              <a:endParaRPr b="1" i="0" sz="3185" u="none" cap="none" strike="noStrike">
                <a:solidFill>
                  <a:srgbClr val="000000"/>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548"/>
                <a:buFont typeface="Arial"/>
                <a:buNone/>
              </a:pPr>
              <a:r>
                <a:rPr b="1" i="0" lang="en" sz="3185" u="none" cap="none" strike="noStrike">
                  <a:solidFill>
                    <a:srgbClr val="000000"/>
                  </a:solidFill>
                  <a:latin typeface="Lora"/>
                  <a:ea typeface="Lora"/>
                  <a:cs typeface="Lora"/>
                  <a:sym typeface="Lora"/>
                </a:rPr>
                <a:t>Columbia University</a:t>
              </a:r>
              <a:endParaRPr b="1" i="0" sz="3185" u="none" cap="none" strike="noStrike">
                <a:solidFill>
                  <a:srgbClr val="000000"/>
                </a:solidFill>
                <a:latin typeface="Lora"/>
                <a:ea typeface="Lora"/>
                <a:cs typeface="Lora"/>
                <a:sym typeface="Lora"/>
              </a:endParaRPr>
            </a:p>
            <a:p>
              <a:pPr indent="0" lvl="0" marL="0" marR="0" rtl="0" algn="ctr">
                <a:lnSpc>
                  <a:spcPct val="100000"/>
                </a:lnSpc>
                <a:spcBef>
                  <a:spcPts val="0"/>
                </a:spcBef>
                <a:spcAft>
                  <a:spcPts val="0"/>
                </a:spcAft>
                <a:buClr>
                  <a:srgbClr val="000000"/>
                </a:buClr>
                <a:buSzPts val="2548"/>
                <a:buFont typeface="Arial"/>
                <a:buNone/>
              </a:pPr>
              <a:r>
                <a:rPr b="0" i="1" lang="en" sz="2548" u="none" cap="none" strike="noStrike">
                  <a:solidFill>
                    <a:srgbClr val="000000"/>
                  </a:solidFill>
                  <a:latin typeface="Lora Medium"/>
                  <a:ea typeface="Lora Medium"/>
                  <a:cs typeface="Lora Medium"/>
                  <a:sym typeface="Lora Medium"/>
                </a:rPr>
                <a:t>ca3147@columbia.edu </a:t>
              </a:r>
              <a:r>
                <a:rPr i="1" lang="en" sz="2548">
                  <a:solidFill>
                    <a:schemeClr val="dk1"/>
                  </a:solidFill>
                  <a:latin typeface="Lora Medium"/>
                  <a:ea typeface="Lora Medium"/>
                  <a:cs typeface="Lora Medium"/>
                  <a:sym typeface="Lora Medium"/>
                </a:rPr>
                <a:t>sg4406@columbia.edu</a:t>
              </a:r>
              <a:endParaRPr b="0" i="0" sz="2548" u="none" cap="none" strike="noStrike">
                <a:solidFill>
                  <a:srgbClr val="000000"/>
                </a:solidFill>
                <a:latin typeface="Lora Medium"/>
                <a:ea typeface="Lora Medium"/>
                <a:cs typeface="Lora Medium"/>
                <a:sym typeface="Lora Medium"/>
              </a:endParaRPr>
            </a:p>
          </p:txBody>
        </p:sp>
      </p:grpSp>
      <p:cxnSp>
        <p:nvCxnSpPr>
          <p:cNvPr id="58" name="Google Shape;58;g3757487af9d_0_0"/>
          <p:cNvCxnSpPr/>
          <p:nvPr/>
        </p:nvCxnSpPr>
        <p:spPr>
          <a:xfrm flipH="1">
            <a:off x="8213050" y="13808"/>
            <a:ext cx="18000" cy="18260400"/>
          </a:xfrm>
          <a:prstGeom prst="straightConnector1">
            <a:avLst/>
          </a:prstGeom>
          <a:noFill/>
          <a:ln cap="flat" cmpd="sng" w="121350">
            <a:solidFill>
              <a:srgbClr val="CCCCCC"/>
            </a:solidFill>
            <a:prstDash val="solid"/>
            <a:round/>
            <a:headEnd len="sm" w="sm" type="none"/>
            <a:tailEnd len="sm" w="sm" type="none"/>
          </a:ln>
        </p:spPr>
      </p:cxnSp>
      <p:cxnSp>
        <p:nvCxnSpPr>
          <p:cNvPr id="59" name="Google Shape;59;g3757487af9d_0_0"/>
          <p:cNvCxnSpPr/>
          <p:nvPr/>
        </p:nvCxnSpPr>
        <p:spPr>
          <a:xfrm>
            <a:off x="19202514" y="15447"/>
            <a:ext cx="0" cy="18257100"/>
          </a:xfrm>
          <a:prstGeom prst="straightConnector1">
            <a:avLst/>
          </a:prstGeom>
          <a:noFill/>
          <a:ln cap="flat" cmpd="sng" w="121350">
            <a:solidFill>
              <a:srgbClr val="CCCCCC"/>
            </a:solidFill>
            <a:prstDash val="solid"/>
            <a:round/>
            <a:headEnd len="sm" w="sm" type="none"/>
            <a:tailEnd len="sm" w="sm" type="none"/>
          </a:ln>
        </p:spPr>
      </p:cxnSp>
      <p:sp>
        <p:nvSpPr>
          <p:cNvPr id="60" name="Google Shape;60;g3757487af9d_0_0"/>
          <p:cNvSpPr/>
          <p:nvPr/>
        </p:nvSpPr>
        <p:spPr>
          <a:xfrm>
            <a:off x="457200" y="1520356"/>
            <a:ext cx="7315200" cy="731400"/>
          </a:xfrm>
          <a:prstGeom prst="rect">
            <a:avLst/>
          </a:prstGeom>
          <a:solidFill>
            <a:schemeClr val="lt2"/>
          </a:solidFill>
          <a:ln>
            <a:noFill/>
          </a:ln>
        </p:spPr>
        <p:txBody>
          <a:bodyPr anchorCtr="0" anchor="ctr" bIns="81775" lIns="81775" spcFirstLastPara="1" rIns="81775" wrap="square" tIns="81775">
            <a:noAutofit/>
          </a:bodyPr>
          <a:lstStyle/>
          <a:p>
            <a:pPr indent="0" lvl="0" marL="0" marR="0" rtl="0" algn="ctr">
              <a:lnSpc>
                <a:spcPct val="100000"/>
              </a:lnSpc>
              <a:spcBef>
                <a:spcPts val="0"/>
              </a:spcBef>
              <a:spcAft>
                <a:spcPts val="0"/>
              </a:spcAft>
              <a:buClr>
                <a:srgbClr val="000000"/>
              </a:buClr>
              <a:buSzPts val="3185"/>
              <a:buFont typeface="Arial"/>
              <a:buNone/>
            </a:pPr>
            <a:r>
              <a:rPr b="1" i="0" lang="en" sz="3185" u="none" cap="none" strike="noStrike">
                <a:solidFill>
                  <a:srgbClr val="000000"/>
                </a:solidFill>
                <a:latin typeface="EB Garamond"/>
                <a:ea typeface="EB Garamond"/>
                <a:cs typeface="EB Garamond"/>
                <a:sym typeface="EB Garamond"/>
              </a:rPr>
              <a:t>Introduction</a:t>
            </a:r>
            <a:endParaRPr b="1" i="0" sz="3185" u="none" cap="none" strike="noStrike">
              <a:solidFill>
                <a:srgbClr val="000000"/>
              </a:solidFill>
              <a:latin typeface="EB Garamond"/>
              <a:ea typeface="EB Garamond"/>
              <a:cs typeface="EB Garamond"/>
              <a:sym typeface="EB Garamond"/>
            </a:endParaRPr>
          </a:p>
        </p:txBody>
      </p:sp>
      <p:sp>
        <p:nvSpPr>
          <p:cNvPr id="61" name="Google Shape;61;g3757487af9d_0_0"/>
          <p:cNvSpPr/>
          <p:nvPr/>
        </p:nvSpPr>
        <p:spPr>
          <a:xfrm>
            <a:off x="457200" y="9376742"/>
            <a:ext cx="7315200" cy="805200"/>
          </a:xfrm>
          <a:prstGeom prst="rect">
            <a:avLst/>
          </a:prstGeom>
          <a:solidFill>
            <a:schemeClr val="lt2"/>
          </a:solidFill>
          <a:ln>
            <a:noFill/>
          </a:ln>
        </p:spPr>
        <p:txBody>
          <a:bodyPr anchorCtr="0" anchor="ctr" bIns="81775" lIns="81775" spcFirstLastPara="1" rIns="81775" wrap="square" tIns="81775">
            <a:noAutofit/>
          </a:bodyPr>
          <a:lstStyle/>
          <a:p>
            <a:pPr indent="0" lvl="0" marL="0" marR="0" rtl="0" algn="ctr">
              <a:lnSpc>
                <a:spcPct val="100000"/>
              </a:lnSpc>
              <a:spcBef>
                <a:spcPts val="0"/>
              </a:spcBef>
              <a:spcAft>
                <a:spcPts val="0"/>
              </a:spcAft>
              <a:buClr>
                <a:srgbClr val="000000"/>
              </a:buClr>
              <a:buSzPts val="3185"/>
              <a:buFont typeface="Arial"/>
              <a:buNone/>
            </a:pPr>
            <a:r>
              <a:rPr b="1" i="0" lang="en" sz="3185" u="none" cap="none" strike="noStrike">
                <a:solidFill>
                  <a:srgbClr val="000000"/>
                </a:solidFill>
                <a:latin typeface="EB Garamond"/>
                <a:ea typeface="EB Garamond"/>
                <a:cs typeface="EB Garamond"/>
                <a:sym typeface="EB Garamond"/>
              </a:rPr>
              <a:t>Datasets</a:t>
            </a:r>
            <a:endParaRPr b="1" i="0" sz="3185" u="none" cap="none" strike="noStrike">
              <a:solidFill>
                <a:srgbClr val="000000"/>
              </a:solidFill>
              <a:latin typeface="EB Garamond"/>
              <a:ea typeface="EB Garamond"/>
              <a:cs typeface="EB Garamond"/>
              <a:sym typeface="EB Garamond"/>
            </a:endParaRPr>
          </a:p>
        </p:txBody>
      </p:sp>
      <p:sp>
        <p:nvSpPr>
          <p:cNvPr id="62" name="Google Shape;62;g3757487af9d_0_0"/>
          <p:cNvSpPr txBox="1"/>
          <p:nvPr/>
        </p:nvSpPr>
        <p:spPr>
          <a:xfrm>
            <a:off x="457200" y="2309044"/>
            <a:ext cx="7315200" cy="6858000"/>
          </a:xfrm>
          <a:prstGeom prst="rect">
            <a:avLst/>
          </a:prstGeom>
          <a:noFill/>
          <a:ln>
            <a:noFill/>
          </a:ln>
        </p:spPr>
        <p:txBody>
          <a:bodyPr anchorCtr="0" anchor="t" bIns="82275" lIns="82275" spcFirstLastPara="1" rIns="82275" wrap="square" tIns="82275">
            <a:noAutofit/>
          </a:bodyPr>
          <a:lstStyle/>
          <a:p>
            <a:pPr indent="0" lvl="0" marL="0" marR="0" rtl="0" algn="l">
              <a:lnSpc>
                <a:spcPct val="100000"/>
              </a:lnSpc>
              <a:spcBef>
                <a:spcPts val="0"/>
              </a:spcBef>
              <a:spcAft>
                <a:spcPts val="0"/>
              </a:spcAft>
              <a:buClr>
                <a:srgbClr val="000000"/>
              </a:buClr>
              <a:buSzPts val="2230"/>
              <a:buFont typeface="Arial"/>
              <a:buNone/>
            </a:pPr>
            <a:r>
              <a:rPr lang="en" sz="2229">
                <a:solidFill>
                  <a:schemeClr val="dk1"/>
                </a:solidFill>
                <a:latin typeface="Times New Roman"/>
                <a:ea typeface="Times New Roman"/>
                <a:cs typeface="Times New Roman"/>
                <a:sym typeface="Times New Roman"/>
              </a:rPr>
              <a:t>Privacy regulation compliant synthetic data generation is key to enabling research advancements and financial data-sharing. The </a:t>
            </a:r>
            <a:r>
              <a:rPr i="1" lang="en" sz="2229">
                <a:solidFill>
                  <a:schemeClr val="dk1"/>
                </a:solidFill>
                <a:latin typeface="Times New Roman"/>
                <a:ea typeface="Times New Roman"/>
                <a:cs typeface="Times New Roman"/>
                <a:sym typeface="Times New Roman"/>
              </a:rPr>
              <a:t>FinDiff</a:t>
            </a:r>
            <a:r>
              <a:rPr lang="en" sz="2229">
                <a:solidFill>
                  <a:schemeClr val="dk1"/>
                </a:solidFill>
                <a:latin typeface="Times New Roman"/>
                <a:ea typeface="Times New Roman"/>
                <a:cs typeface="Times New Roman"/>
                <a:sym typeface="Times New Roman"/>
              </a:rPr>
              <a:t> model [1] has demonstrated potential for addressing this need. </a:t>
            </a:r>
            <a:r>
              <a:rPr i="1" lang="en" sz="2229">
                <a:solidFill>
                  <a:schemeClr val="dk1"/>
                </a:solidFill>
                <a:latin typeface="Times New Roman"/>
                <a:ea typeface="Times New Roman"/>
                <a:cs typeface="Times New Roman"/>
                <a:sym typeface="Times New Roman"/>
              </a:rPr>
              <a:t>FinDiff</a:t>
            </a:r>
            <a:r>
              <a:rPr lang="en" sz="2229">
                <a:solidFill>
                  <a:schemeClr val="dk1"/>
                </a:solidFill>
                <a:latin typeface="Times New Roman"/>
                <a:ea typeface="Times New Roman"/>
                <a:cs typeface="Times New Roman"/>
                <a:sym typeface="Times New Roman"/>
              </a:rPr>
              <a:t> is a generative diffusion model which handles tabular data by embedding features, perturbing them with noise, and reconstructing them in a manner which preserves privacy and utility.</a:t>
            </a:r>
            <a:endParaRPr sz="4459"/>
          </a:p>
          <a:p>
            <a:pPr indent="0" lvl="0" marL="0" marR="0" rtl="0" algn="l">
              <a:lnSpc>
                <a:spcPct val="100000"/>
              </a:lnSpc>
              <a:spcBef>
                <a:spcPts val="0"/>
              </a:spcBef>
              <a:spcAft>
                <a:spcPts val="0"/>
              </a:spcAft>
              <a:buClr>
                <a:srgbClr val="000000"/>
              </a:buClr>
              <a:buSzPts val="2230"/>
              <a:buFont typeface="Arial"/>
              <a:buNone/>
            </a:pPr>
            <a:r>
              <a:t/>
            </a:r>
            <a:endParaRPr b="0" i="0" sz="2229"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30"/>
              <a:buFont typeface="Arial"/>
              <a:buNone/>
            </a:pPr>
            <a:r>
              <a:rPr b="0" i="0" lang="en" sz="2229" u="none" cap="none" strike="noStrike">
                <a:solidFill>
                  <a:schemeClr val="dk1"/>
                </a:solidFill>
                <a:latin typeface="Times New Roman"/>
                <a:ea typeface="Times New Roman"/>
                <a:cs typeface="Times New Roman"/>
                <a:sym typeface="Times New Roman"/>
              </a:rPr>
              <a:t>In this project, we focus on developing new enhancements in three areas to further boost the efficacy of FinDiff:</a:t>
            </a:r>
            <a:endParaRPr b="0" i="0" sz="2229" u="none" cap="none" strike="noStrike">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Font typeface="Arial"/>
              <a:buNone/>
            </a:pPr>
            <a:r>
              <a:rPr lang="en" sz="2229">
                <a:solidFill>
                  <a:schemeClr val="dk1"/>
                </a:solidFill>
                <a:latin typeface="Times New Roman"/>
                <a:ea typeface="Times New Roman"/>
                <a:cs typeface="Times New Roman"/>
                <a:sym typeface="Times New Roman"/>
              </a:rPr>
              <a:t>1. </a:t>
            </a:r>
            <a:r>
              <a:rPr b="1" lang="en" sz="2229">
                <a:solidFill>
                  <a:schemeClr val="dk1"/>
                </a:solidFill>
                <a:latin typeface="Times New Roman"/>
                <a:ea typeface="Times New Roman"/>
                <a:cs typeface="Times New Roman"/>
                <a:sym typeface="Times New Roman"/>
              </a:rPr>
              <a:t>Training improvements </a:t>
            </a:r>
            <a:r>
              <a:rPr lang="en" sz="2229">
                <a:solidFill>
                  <a:schemeClr val="dk1"/>
                </a:solidFill>
                <a:latin typeface="Times New Roman"/>
                <a:ea typeface="Times New Roman"/>
                <a:cs typeface="Times New Roman"/>
                <a:sym typeface="Times New Roman"/>
              </a:rPr>
              <a:t>such as the addition of an attention layer with masking, differential privacy, and a combination thereof, with the objective of achieving a more optimal balance of fidelity, utility, privacy and synthesis scores.</a:t>
            </a:r>
            <a:endParaRPr sz="2229">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 sz="2229">
                <a:solidFill>
                  <a:schemeClr val="dk1"/>
                </a:solidFill>
                <a:latin typeface="Times New Roman"/>
                <a:ea typeface="Times New Roman"/>
                <a:cs typeface="Times New Roman"/>
                <a:sym typeface="Times New Roman"/>
              </a:rPr>
              <a:t>2</a:t>
            </a:r>
            <a:r>
              <a:rPr b="0" i="0" lang="en" sz="2229" u="none" cap="none" strike="noStrike">
                <a:solidFill>
                  <a:schemeClr val="dk1"/>
                </a:solidFill>
                <a:latin typeface="Times New Roman"/>
                <a:ea typeface="Times New Roman"/>
                <a:cs typeface="Times New Roman"/>
                <a:sym typeface="Times New Roman"/>
              </a:rPr>
              <a:t>. </a:t>
            </a:r>
            <a:r>
              <a:rPr b="1" lang="en" sz="2229">
                <a:solidFill>
                  <a:schemeClr val="dk1"/>
                </a:solidFill>
                <a:latin typeface="Times New Roman"/>
                <a:ea typeface="Times New Roman"/>
                <a:cs typeface="Times New Roman"/>
                <a:sym typeface="Times New Roman"/>
              </a:rPr>
              <a:t>A</a:t>
            </a:r>
            <a:r>
              <a:rPr b="0" i="0" lang="en" sz="2229" u="none" cap="none" strike="noStrike">
                <a:solidFill>
                  <a:schemeClr val="dk1"/>
                </a:solidFill>
                <a:latin typeface="Times New Roman"/>
                <a:ea typeface="Times New Roman"/>
                <a:cs typeface="Times New Roman"/>
                <a:sym typeface="Times New Roman"/>
              </a:rPr>
              <a:t> </a:t>
            </a:r>
            <a:r>
              <a:rPr b="1" i="0" lang="en" sz="2229" u="none" cap="none" strike="noStrike">
                <a:solidFill>
                  <a:schemeClr val="dk1"/>
                </a:solidFill>
                <a:latin typeface="Times New Roman"/>
                <a:ea typeface="Times New Roman"/>
                <a:cs typeface="Times New Roman"/>
                <a:sym typeface="Times New Roman"/>
              </a:rPr>
              <a:t>new privacy metric </a:t>
            </a:r>
            <a:r>
              <a:rPr b="0" i="0" lang="en" sz="2229" u="none" cap="none" strike="noStrike">
                <a:solidFill>
                  <a:schemeClr val="dk1"/>
                </a:solidFill>
                <a:latin typeface="Times New Roman"/>
                <a:ea typeface="Times New Roman"/>
                <a:cs typeface="Times New Roman"/>
                <a:sym typeface="Times New Roman"/>
              </a:rPr>
              <a:t>that blends a Distance to Closest Record approach for numeric data with an approach that measures disclosure protection under a synthesized data breach for categorical data.</a:t>
            </a:r>
            <a:endParaRPr sz="4459"/>
          </a:p>
          <a:p>
            <a:pPr indent="0" lvl="0" marL="0" marR="0" rtl="0" algn="l">
              <a:lnSpc>
                <a:spcPct val="100000"/>
              </a:lnSpc>
              <a:spcBef>
                <a:spcPts val="0"/>
              </a:spcBef>
              <a:spcAft>
                <a:spcPts val="0"/>
              </a:spcAft>
              <a:buNone/>
            </a:pPr>
            <a:r>
              <a:rPr lang="en" sz="2229">
                <a:solidFill>
                  <a:schemeClr val="dk1"/>
                </a:solidFill>
                <a:latin typeface="Times New Roman"/>
                <a:ea typeface="Times New Roman"/>
                <a:cs typeface="Times New Roman"/>
                <a:sym typeface="Times New Roman"/>
              </a:rPr>
              <a:t>3</a:t>
            </a:r>
            <a:r>
              <a:rPr b="0" i="0" lang="en" sz="2229" u="none" cap="none" strike="noStrike">
                <a:solidFill>
                  <a:schemeClr val="dk1"/>
                </a:solidFill>
                <a:latin typeface="Times New Roman"/>
                <a:ea typeface="Times New Roman"/>
                <a:cs typeface="Times New Roman"/>
                <a:sym typeface="Times New Roman"/>
              </a:rPr>
              <a:t>. </a:t>
            </a:r>
            <a:r>
              <a:rPr b="1" lang="en" sz="2229">
                <a:solidFill>
                  <a:schemeClr val="dk1"/>
                </a:solidFill>
                <a:latin typeface="Times New Roman"/>
                <a:ea typeface="Times New Roman"/>
                <a:cs typeface="Times New Roman"/>
                <a:sym typeface="Times New Roman"/>
              </a:rPr>
              <a:t>P</a:t>
            </a:r>
            <a:r>
              <a:rPr b="1" i="0" lang="en" sz="2229" u="none" cap="none" strike="noStrike">
                <a:solidFill>
                  <a:schemeClr val="dk1"/>
                </a:solidFill>
                <a:latin typeface="Times New Roman"/>
                <a:ea typeface="Times New Roman"/>
                <a:cs typeface="Times New Roman"/>
                <a:sym typeface="Times New Roman"/>
              </a:rPr>
              <a:t>re-processing modifications </a:t>
            </a:r>
            <a:r>
              <a:rPr b="0" i="0" lang="en" sz="2229" u="none" cap="none" strike="noStrike">
                <a:solidFill>
                  <a:schemeClr val="dk1"/>
                </a:solidFill>
                <a:latin typeface="Times New Roman"/>
                <a:ea typeface="Times New Roman"/>
                <a:cs typeface="Times New Roman"/>
                <a:sym typeface="Times New Roman"/>
              </a:rPr>
              <a:t>to improve computational efficiency and learning of feature interactions.</a:t>
            </a:r>
            <a:endParaRPr sz="4459"/>
          </a:p>
          <a:p>
            <a:pPr indent="0" lvl="0" marL="0" marR="0" rtl="0" algn="l">
              <a:lnSpc>
                <a:spcPct val="100000"/>
              </a:lnSpc>
              <a:spcBef>
                <a:spcPts val="0"/>
              </a:spcBef>
              <a:spcAft>
                <a:spcPts val="0"/>
              </a:spcAft>
              <a:buNone/>
            </a:pPr>
            <a:r>
              <a:t/>
            </a:r>
            <a:endParaRPr b="0" i="0" sz="2229" u="none" cap="none" strike="noStrike">
              <a:solidFill>
                <a:schemeClr val="dk1"/>
              </a:solidFill>
              <a:latin typeface="Times New Roman"/>
              <a:ea typeface="Times New Roman"/>
              <a:cs typeface="Times New Roman"/>
              <a:sym typeface="Times New Roman"/>
            </a:endParaRPr>
          </a:p>
        </p:txBody>
      </p:sp>
      <p:sp>
        <p:nvSpPr>
          <p:cNvPr id="63" name="Google Shape;63;g3757487af9d_0_0"/>
          <p:cNvSpPr txBox="1"/>
          <p:nvPr/>
        </p:nvSpPr>
        <p:spPr>
          <a:xfrm>
            <a:off x="457200" y="10119885"/>
            <a:ext cx="7315200" cy="1881300"/>
          </a:xfrm>
          <a:prstGeom prst="rect">
            <a:avLst/>
          </a:prstGeom>
          <a:noFill/>
          <a:ln>
            <a:noFill/>
          </a:ln>
        </p:spPr>
        <p:txBody>
          <a:bodyPr anchorCtr="0" anchor="t" bIns="81775" lIns="81775" spcFirstLastPara="1" rIns="81775" wrap="square" tIns="81775">
            <a:spAutoFit/>
          </a:bodyPr>
          <a:lstStyle/>
          <a:p>
            <a:pPr indent="0" lvl="0" marL="0" marR="0" rtl="0" algn="l">
              <a:lnSpc>
                <a:spcPct val="100000"/>
              </a:lnSpc>
              <a:spcBef>
                <a:spcPts val="0"/>
              </a:spcBef>
              <a:spcAft>
                <a:spcPts val="0"/>
              </a:spcAft>
              <a:buClr>
                <a:schemeClr val="dk1"/>
              </a:buClr>
              <a:buSzPts val="3504"/>
              <a:buFont typeface="Arial"/>
              <a:buNone/>
            </a:pPr>
            <a:r>
              <a:rPr b="0" i="0" lang="en" sz="2229"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0"/>
                  </a:ext>
                </a:extLst>
              </a:rPr>
              <a:t>We experiment on two publicly available financial datasets: </a:t>
            </a:r>
            <a:endParaRPr sz="4459">
              <a:extLst>
                <a:ext uri="http://customooxmlschemas.google.com/">
                  <go:slidesCustomData xmlns:go="http://customooxmlschemas.google.com/" textRoundtripDataId="1"/>
                </a:ext>
              </a:extLst>
            </a:endParaRPr>
          </a:p>
          <a:p>
            <a:pPr indent="0" lvl="0" marL="0" marR="0" rtl="0" algn="l">
              <a:lnSpc>
                <a:spcPct val="100000"/>
              </a:lnSpc>
              <a:spcBef>
                <a:spcPts val="0"/>
              </a:spcBef>
              <a:spcAft>
                <a:spcPts val="0"/>
              </a:spcAft>
              <a:buClr>
                <a:schemeClr val="dk1"/>
              </a:buClr>
              <a:buSzPts val="3504"/>
              <a:buFont typeface="Arial"/>
              <a:buNone/>
            </a:pPr>
            <a:r>
              <a:rPr b="0" i="0" lang="en" sz="2229"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
                  </a:ext>
                </a:extLst>
              </a:rPr>
              <a:t>1. </a:t>
            </a:r>
            <a:r>
              <a:rPr b="1" i="0" lang="en" sz="2229"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3"/>
                  </a:ext>
                </a:extLst>
              </a:rPr>
              <a:t>Default of Credit Card Clients</a:t>
            </a:r>
            <a:r>
              <a:rPr b="0" i="0" lang="en" sz="2229"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4"/>
                  </a:ext>
                </a:extLst>
              </a:rPr>
              <a:t>, containing numerical and categorical features related to clients’ credit behavior.</a:t>
            </a:r>
            <a:endParaRPr sz="4459">
              <a:extLst>
                <a:ext uri="http://customooxmlschemas.google.com/">
                  <go:slidesCustomData xmlns:go="http://customooxmlschemas.google.com/" textRoundtripDataId="5"/>
                </a:ext>
              </a:extLst>
            </a:endParaRPr>
          </a:p>
          <a:p>
            <a:pPr indent="0" lvl="0" marL="0" marR="0" rtl="0" algn="l">
              <a:lnSpc>
                <a:spcPct val="100000"/>
              </a:lnSpc>
              <a:spcBef>
                <a:spcPts val="0"/>
              </a:spcBef>
              <a:spcAft>
                <a:spcPts val="0"/>
              </a:spcAft>
              <a:buClr>
                <a:schemeClr val="dk1"/>
              </a:buClr>
              <a:buSzPts val="3504"/>
              <a:buFont typeface="Arial"/>
              <a:buNone/>
            </a:pPr>
            <a:r>
              <a:rPr b="0" i="0" lang="en" sz="2229"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6"/>
                  </a:ext>
                </a:extLst>
              </a:rPr>
              <a:t>2. </a:t>
            </a:r>
            <a:r>
              <a:rPr b="1" i="0" lang="en" sz="2229"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7"/>
                  </a:ext>
                </a:extLst>
              </a:rPr>
              <a:t>Philadelphia City Payments,</a:t>
            </a:r>
            <a:r>
              <a:rPr b="0" i="0" lang="en" sz="2229"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8"/>
                  </a:ext>
                </a:extLst>
              </a:rPr>
              <a:t> containing granular categorical data of government payment records.</a:t>
            </a:r>
            <a:endParaRPr sz="4459"/>
          </a:p>
        </p:txBody>
      </p:sp>
      <p:grpSp>
        <p:nvGrpSpPr>
          <p:cNvPr id="64" name="Google Shape;64;g3757487af9d_0_0"/>
          <p:cNvGrpSpPr/>
          <p:nvPr/>
        </p:nvGrpSpPr>
        <p:grpSpPr>
          <a:xfrm>
            <a:off x="19659600" y="182880"/>
            <a:ext cx="7315133" cy="1201500"/>
            <a:chOff x="19659600" y="274320"/>
            <a:chExt cx="7315133" cy="1201500"/>
          </a:xfrm>
        </p:grpSpPr>
        <p:sp>
          <p:nvSpPr>
            <p:cNvPr id="65" name="Google Shape;65;g3757487af9d_0_0"/>
            <p:cNvSpPr txBox="1"/>
            <p:nvPr/>
          </p:nvSpPr>
          <p:spPr>
            <a:xfrm>
              <a:off x="20834333" y="274320"/>
              <a:ext cx="6140400" cy="1201500"/>
            </a:xfrm>
            <a:prstGeom prst="rect">
              <a:avLst/>
            </a:prstGeom>
            <a:noFill/>
            <a:ln>
              <a:noFill/>
            </a:ln>
          </p:spPr>
          <p:txBody>
            <a:bodyPr anchorCtr="0" anchor="t" bIns="76675" lIns="76675" spcFirstLastPara="1" rIns="76675" wrap="square" tIns="76675">
              <a:noAutofit/>
            </a:bodyPr>
            <a:lstStyle/>
            <a:p>
              <a:pPr indent="0" lvl="0" marL="0" marR="0" rtl="0" algn="ctr">
                <a:lnSpc>
                  <a:spcPct val="100000"/>
                </a:lnSpc>
                <a:spcBef>
                  <a:spcPts val="0"/>
                </a:spcBef>
                <a:spcAft>
                  <a:spcPts val="0"/>
                </a:spcAft>
                <a:buClr>
                  <a:srgbClr val="000000"/>
                </a:buClr>
                <a:buSzPts val="4141"/>
                <a:buFont typeface="Arial"/>
                <a:buNone/>
              </a:pPr>
              <a:r>
                <a:rPr b="0" i="0" lang="en" sz="4000" u="none" cap="none" strike="noStrike">
                  <a:solidFill>
                    <a:srgbClr val="073763"/>
                  </a:solidFill>
                  <a:latin typeface="Cinzel"/>
                  <a:ea typeface="Cinzel"/>
                  <a:cs typeface="Cinzel"/>
                  <a:sym typeface="Cinzel"/>
                </a:rPr>
                <a:t>COLUMBIA UNIVERSITY</a:t>
              </a:r>
              <a:endParaRPr b="0" i="0" sz="4000" u="none" cap="none" strike="noStrike">
                <a:solidFill>
                  <a:srgbClr val="073763"/>
                </a:solidFill>
                <a:latin typeface="Cinzel"/>
                <a:ea typeface="Cinzel"/>
                <a:cs typeface="Cinzel"/>
                <a:sym typeface="Cinzel"/>
              </a:endParaRPr>
            </a:p>
            <a:p>
              <a:pPr indent="0" lvl="0" marL="0" marR="0" rtl="0" algn="ctr">
                <a:lnSpc>
                  <a:spcPct val="100000"/>
                </a:lnSpc>
                <a:spcBef>
                  <a:spcPts val="0"/>
                </a:spcBef>
                <a:spcAft>
                  <a:spcPts val="0"/>
                </a:spcAft>
                <a:buClr>
                  <a:srgbClr val="000000"/>
                </a:buClr>
                <a:buSzPts val="2867"/>
                <a:buFont typeface="Arial"/>
                <a:buNone/>
              </a:pPr>
              <a:r>
                <a:rPr b="0" i="0" lang="en" sz="2866" u="none" cap="none" strike="noStrike">
                  <a:solidFill>
                    <a:srgbClr val="073763"/>
                  </a:solidFill>
                  <a:latin typeface="Cinzel"/>
                  <a:ea typeface="Cinzel"/>
                  <a:cs typeface="Cinzel"/>
                  <a:sym typeface="Cinzel"/>
                </a:rPr>
                <a:t>IN THE CITY OF NEW YORK</a:t>
              </a:r>
              <a:endParaRPr b="0" i="0" sz="2866" u="none" cap="none" strike="noStrike">
                <a:solidFill>
                  <a:srgbClr val="073763"/>
                </a:solidFill>
                <a:latin typeface="Cinzel"/>
                <a:ea typeface="Cinzel"/>
                <a:cs typeface="Cinzel"/>
                <a:sym typeface="Cinzel"/>
              </a:endParaRPr>
            </a:p>
          </p:txBody>
        </p:sp>
        <p:pic>
          <p:nvPicPr>
            <p:cNvPr id="66" name="Google Shape;66;g3757487af9d_0_0"/>
            <p:cNvPicPr preferRelativeResize="0"/>
            <p:nvPr/>
          </p:nvPicPr>
          <p:blipFill rotWithShape="1">
            <a:blip r:embed="rId3">
              <a:alphaModFix/>
            </a:blip>
            <a:srcRect b="0" l="0" r="0" t="0"/>
            <a:stretch/>
          </p:blipFill>
          <p:spPr>
            <a:xfrm>
              <a:off x="19659600" y="410174"/>
              <a:ext cx="1124240" cy="973370"/>
            </a:xfrm>
            <a:prstGeom prst="rect">
              <a:avLst/>
            </a:prstGeom>
            <a:noFill/>
            <a:ln>
              <a:noFill/>
            </a:ln>
          </p:spPr>
        </p:pic>
      </p:grpSp>
      <p:sp>
        <p:nvSpPr>
          <p:cNvPr id="67" name="Google Shape;67;g3757487af9d_0_0"/>
          <p:cNvSpPr/>
          <p:nvPr/>
        </p:nvSpPr>
        <p:spPr>
          <a:xfrm>
            <a:off x="553925" y="17018975"/>
            <a:ext cx="7218600" cy="640500"/>
          </a:xfrm>
          <a:prstGeom prst="rect">
            <a:avLst/>
          </a:prstGeom>
          <a:solidFill>
            <a:schemeClr val="lt2"/>
          </a:solidFill>
          <a:ln>
            <a:noFill/>
          </a:ln>
        </p:spPr>
        <p:txBody>
          <a:bodyPr anchorCtr="0" anchor="ctr" bIns="81775" lIns="81775" spcFirstLastPara="1" rIns="81775" wrap="square" tIns="81775">
            <a:noAutofit/>
          </a:bodyPr>
          <a:lstStyle/>
          <a:p>
            <a:pPr indent="0" lvl="0" marL="0" marR="0" rtl="0" algn="ctr">
              <a:lnSpc>
                <a:spcPct val="100000"/>
              </a:lnSpc>
              <a:spcBef>
                <a:spcPts val="0"/>
              </a:spcBef>
              <a:spcAft>
                <a:spcPts val="0"/>
              </a:spcAft>
              <a:buClr>
                <a:srgbClr val="000000"/>
              </a:buClr>
              <a:buSzPts val="3185"/>
              <a:buFont typeface="Arial"/>
              <a:buNone/>
            </a:pPr>
            <a:r>
              <a:rPr b="1" i="0" lang="en" sz="3185" u="none" cap="none" strike="noStrike">
                <a:solidFill>
                  <a:srgbClr val="000000"/>
                </a:solidFill>
                <a:latin typeface="EB Garamond"/>
                <a:ea typeface="EB Garamond"/>
                <a:cs typeface="EB Garamond"/>
                <a:sym typeface="EB Garamond"/>
              </a:rPr>
              <a:t>References</a:t>
            </a:r>
            <a:endParaRPr b="1" i="0" sz="3185" u="none" cap="none" strike="noStrike">
              <a:solidFill>
                <a:srgbClr val="000000"/>
              </a:solidFill>
              <a:latin typeface="EB Garamond"/>
              <a:ea typeface="EB Garamond"/>
              <a:cs typeface="EB Garamond"/>
              <a:sym typeface="EB Garamond"/>
            </a:endParaRPr>
          </a:p>
        </p:txBody>
      </p:sp>
      <p:sp>
        <p:nvSpPr>
          <p:cNvPr id="68" name="Google Shape;68;g3757487af9d_0_0"/>
          <p:cNvSpPr txBox="1"/>
          <p:nvPr/>
        </p:nvSpPr>
        <p:spPr>
          <a:xfrm>
            <a:off x="553925" y="17653400"/>
            <a:ext cx="73155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504"/>
              <a:buFont typeface="Arial"/>
              <a:buNone/>
            </a:pPr>
            <a:r>
              <a:rPr b="0" i="0" lang="en" u="none" cap="none" strike="noStrike">
                <a:solidFill>
                  <a:schemeClr val="dk1"/>
                </a:solidFill>
                <a:latin typeface="Times New Roman"/>
                <a:ea typeface="Times New Roman"/>
                <a:cs typeface="Times New Roman"/>
                <a:sym typeface="Times New Roman"/>
              </a:rPr>
              <a:t>[1] Timur Sattarov, Marco Schreyer, and Damian Borth. 2023. </a:t>
            </a:r>
            <a:r>
              <a:rPr b="0" i="1" lang="en" u="none" cap="none" strike="noStrike">
                <a:solidFill>
                  <a:schemeClr val="dk1"/>
                </a:solidFill>
                <a:latin typeface="Times New Roman"/>
                <a:ea typeface="Times New Roman"/>
                <a:cs typeface="Times New Roman"/>
                <a:sym typeface="Times New Roman"/>
              </a:rPr>
              <a:t>FinDiff: Diffusion Models for Financial Tabular Data Generation</a:t>
            </a:r>
            <a:r>
              <a:rPr b="0" i="0" lang="en" u="none" cap="none" strike="noStrike">
                <a:solidFill>
                  <a:schemeClr val="dk1"/>
                </a:solidFill>
                <a:latin typeface="Times New Roman"/>
                <a:ea typeface="Times New Roman"/>
                <a:cs typeface="Times New Roman"/>
                <a:sym typeface="Times New Roman"/>
              </a:rPr>
              <a:t>. Preprint, currently under review. ACM, NY, USA, 9 pages.</a:t>
            </a:r>
            <a:endParaRPr b="0" i="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504"/>
              <a:buFont typeface="Arial"/>
              <a:buNone/>
            </a:pPr>
            <a:r>
              <a:rPr lang="en">
                <a:solidFill>
                  <a:schemeClr val="dk1"/>
                </a:solidFill>
                <a:latin typeface="Times New Roman"/>
                <a:ea typeface="Times New Roman"/>
                <a:cs typeface="Times New Roman"/>
                <a:sym typeface="Times New Roman"/>
              </a:rPr>
              <a:t>[2] LLM approach: Adwin R Lee, Rohit S Sadavarte, Zhijie Chen (Columbia University, 2024).</a:t>
            </a:r>
            <a:endParaRPr>
              <a:solidFill>
                <a:schemeClr val="dk1"/>
              </a:solidFill>
              <a:latin typeface="Times New Roman"/>
              <a:ea typeface="Times New Roman"/>
              <a:cs typeface="Times New Roman"/>
              <a:sym typeface="Times New Roman"/>
            </a:endParaRPr>
          </a:p>
        </p:txBody>
      </p:sp>
      <p:sp>
        <p:nvSpPr>
          <p:cNvPr id="69" name="Google Shape;69;g3757487af9d_0_0"/>
          <p:cNvSpPr/>
          <p:nvPr/>
        </p:nvSpPr>
        <p:spPr>
          <a:xfrm>
            <a:off x="19663200" y="15999875"/>
            <a:ext cx="7315200" cy="544200"/>
          </a:xfrm>
          <a:prstGeom prst="rect">
            <a:avLst/>
          </a:prstGeom>
          <a:solidFill>
            <a:schemeClr val="lt2"/>
          </a:solidFill>
          <a:ln>
            <a:noFill/>
          </a:ln>
        </p:spPr>
        <p:txBody>
          <a:bodyPr anchorCtr="0" anchor="ctr" bIns="81775" lIns="81775" spcFirstLastPara="1" rIns="81775" wrap="square" tIns="81775">
            <a:noAutofit/>
          </a:bodyPr>
          <a:lstStyle/>
          <a:p>
            <a:pPr indent="0" lvl="0" marL="0" marR="0" rtl="0" algn="ctr">
              <a:lnSpc>
                <a:spcPct val="100000"/>
              </a:lnSpc>
              <a:spcBef>
                <a:spcPts val="0"/>
              </a:spcBef>
              <a:spcAft>
                <a:spcPts val="0"/>
              </a:spcAft>
              <a:buClr>
                <a:srgbClr val="000000"/>
              </a:buClr>
              <a:buSzPts val="3185"/>
              <a:buFont typeface="Arial"/>
              <a:buNone/>
            </a:pPr>
            <a:r>
              <a:rPr b="1" i="0" lang="en" sz="3185" u="none" cap="none" strike="noStrike">
                <a:solidFill>
                  <a:srgbClr val="000000"/>
                </a:solidFill>
                <a:latin typeface="EB Garamond"/>
                <a:ea typeface="EB Garamond"/>
                <a:cs typeface="EB Garamond"/>
                <a:sym typeface="EB Garamond"/>
              </a:rPr>
              <a:t>Future Direction</a:t>
            </a:r>
            <a:endParaRPr b="1" i="0" sz="3185" u="none" cap="none" strike="noStrike">
              <a:solidFill>
                <a:srgbClr val="000000"/>
              </a:solidFill>
              <a:latin typeface="EB Garamond"/>
              <a:ea typeface="EB Garamond"/>
              <a:cs typeface="EB Garamond"/>
              <a:sym typeface="EB Garamond"/>
            </a:endParaRPr>
          </a:p>
        </p:txBody>
      </p:sp>
      <p:sp>
        <p:nvSpPr>
          <p:cNvPr id="70" name="Google Shape;70;g3757487af9d_0_0"/>
          <p:cNvSpPr txBox="1"/>
          <p:nvPr/>
        </p:nvSpPr>
        <p:spPr>
          <a:xfrm>
            <a:off x="19694950" y="16544075"/>
            <a:ext cx="7315200" cy="1966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911"/>
              <a:buFont typeface="Arial"/>
              <a:buNone/>
            </a:pPr>
            <a:r>
              <a:rPr b="0" i="0" lang="en" sz="1811" u="none" cap="none" strike="noStrike">
                <a:solidFill>
                  <a:srgbClr val="000000"/>
                </a:solidFill>
                <a:latin typeface="Times New Roman"/>
                <a:ea typeface="Times New Roman"/>
                <a:cs typeface="Times New Roman"/>
                <a:sym typeface="Times New Roman"/>
              </a:rPr>
              <a:t>Fu</a:t>
            </a:r>
            <a:r>
              <a:rPr lang="en" sz="1811">
                <a:latin typeface="Times New Roman"/>
                <a:ea typeface="Times New Roman"/>
                <a:cs typeface="Times New Roman"/>
                <a:sym typeface="Times New Roman"/>
              </a:rPr>
              <a:t>ture work streams could investigate improving computational efficiency, addressing class label imbalance, introducing attention layer conditioning based on unmasked features, adding an auxiliary loss term between reconstructed and original masked features, and custom DP implementation (combining multiple mechanisms such as gradient and output perturbation, dynamically adjusting noise levels).</a:t>
            </a:r>
            <a:endParaRPr sz="10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911"/>
              <a:buFont typeface="Arial"/>
              <a:buNone/>
            </a:pPr>
            <a:r>
              <a:t/>
            </a:r>
            <a:endParaRPr sz="1911">
              <a:latin typeface="Times New Roman"/>
              <a:ea typeface="Times New Roman"/>
              <a:cs typeface="Times New Roman"/>
              <a:sym typeface="Times New Roman"/>
            </a:endParaRPr>
          </a:p>
        </p:txBody>
      </p:sp>
      <p:pic>
        <p:nvPicPr>
          <p:cNvPr id="71" name="Google Shape;71;g3757487af9d_0_0"/>
          <p:cNvPicPr preferRelativeResize="0"/>
          <p:nvPr/>
        </p:nvPicPr>
        <p:blipFill rotWithShape="1">
          <a:blip r:embed="rId4">
            <a:alphaModFix/>
          </a:blip>
          <a:srcRect b="0" l="0" r="0" t="0"/>
          <a:stretch/>
        </p:blipFill>
        <p:spPr>
          <a:xfrm>
            <a:off x="457200" y="302511"/>
            <a:ext cx="7315201" cy="962238"/>
          </a:xfrm>
          <a:prstGeom prst="rect">
            <a:avLst/>
          </a:prstGeom>
          <a:noFill/>
          <a:ln>
            <a:noFill/>
          </a:ln>
        </p:spPr>
      </p:pic>
      <p:sp>
        <p:nvSpPr>
          <p:cNvPr id="72" name="Google Shape;72;g3757487af9d_0_0"/>
          <p:cNvSpPr/>
          <p:nvPr/>
        </p:nvSpPr>
        <p:spPr>
          <a:xfrm>
            <a:off x="457200" y="12002964"/>
            <a:ext cx="7315200" cy="731400"/>
          </a:xfrm>
          <a:prstGeom prst="rect">
            <a:avLst/>
          </a:prstGeom>
          <a:solidFill>
            <a:schemeClr val="lt2"/>
          </a:solidFill>
          <a:ln>
            <a:noFill/>
          </a:ln>
        </p:spPr>
        <p:txBody>
          <a:bodyPr anchorCtr="0" anchor="ctr" bIns="81775" lIns="81775" spcFirstLastPara="1" rIns="81775" wrap="square" tIns="81775">
            <a:noAutofit/>
          </a:bodyPr>
          <a:lstStyle/>
          <a:p>
            <a:pPr indent="0" lvl="0" marL="0" marR="0" rtl="0" algn="ctr">
              <a:lnSpc>
                <a:spcPct val="100000"/>
              </a:lnSpc>
              <a:spcBef>
                <a:spcPts val="0"/>
              </a:spcBef>
              <a:spcAft>
                <a:spcPts val="0"/>
              </a:spcAft>
              <a:buClr>
                <a:srgbClr val="000000"/>
              </a:buClr>
              <a:buSzPts val="3185"/>
              <a:buFont typeface="Arial"/>
              <a:buNone/>
            </a:pPr>
            <a:r>
              <a:rPr b="1" i="0" lang="en" sz="3185" u="none" cap="none" strike="noStrike">
                <a:solidFill>
                  <a:srgbClr val="000000"/>
                </a:solidFill>
                <a:latin typeface="EB Garamond"/>
                <a:ea typeface="EB Garamond"/>
                <a:cs typeface="EB Garamond"/>
                <a:sym typeface="EB Garamond"/>
              </a:rPr>
              <a:t>Metrics</a:t>
            </a:r>
            <a:endParaRPr b="1" i="0" sz="3185" u="none" cap="none" strike="noStrike">
              <a:solidFill>
                <a:srgbClr val="000000"/>
              </a:solidFill>
              <a:latin typeface="EB Garamond"/>
              <a:ea typeface="EB Garamond"/>
              <a:cs typeface="EB Garamond"/>
              <a:sym typeface="EB Garamond"/>
            </a:endParaRPr>
          </a:p>
        </p:txBody>
      </p:sp>
      <p:sp>
        <p:nvSpPr>
          <p:cNvPr id="73" name="Google Shape;73;g3757487af9d_0_0"/>
          <p:cNvSpPr txBox="1"/>
          <p:nvPr/>
        </p:nvSpPr>
        <p:spPr>
          <a:xfrm>
            <a:off x="457200" y="12734372"/>
            <a:ext cx="7315200" cy="4284600"/>
          </a:xfrm>
          <a:prstGeom prst="rect">
            <a:avLst/>
          </a:prstGeom>
          <a:noFill/>
          <a:ln>
            <a:noFill/>
          </a:ln>
        </p:spPr>
        <p:txBody>
          <a:bodyPr anchorCtr="0" anchor="t" bIns="82275" lIns="82275" spcFirstLastPara="1" rIns="82275" wrap="square" tIns="82275">
            <a:spAutoFit/>
          </a:bodyPr>
          <a:lstStyle/>
          <a:p>
            <a:pPr indent="0" lvl="0" marL="0" marR="0" rtl="0" algn="l">
              <a:lnSpc>
                <a:spcPct val="100000"/>
              </a:lnSpc>
              <a:spcBef>
                <a:spcPts val="0"/>
              </a:spcBef>
              <a:spcAft>
                <a:spcPts val="0"/>
              </a:spcAft>
              <a:buClr>
                <a:srgbClr val="000000"/>
              </a:buClr>
              <a:buSzPts val="2230"/>
              <a:buFont typeface="Arial"/>
              <a:buNone/>
            </a:pPr>
            <a:r>
              <a:rPr b="1" i="0" lang="en" sz="2229" u="none" cap="none" strike="noStrike">
                <a:solidFill>
                  <a:schemeClr val="dk1"/>
                </a:solidFill>
                <a:latin typeface="Times New Roman"/>
                <a:ea typeface="Times New Roman"/>
                <a:cs typeface="Times New Roman"/>
                <a:sym typeface="Times New Roman"/>
              </a:rPr>
              <a:t>·Column Fidelity:</a:t>
            </a:r>
            <a:r>
              <a:rPr b="0" i="0" lang="en" sz="2229" u="none" cap="none" strike="noStrike">
                <a:solidFill>
                  <a:schemeClr val="dk1"/>
                </a:solidFill>
                <a:latin typeface="Times New Roman"/>
                <a:ea typeface="Times New Roman"/>
                <a:cs typeface="Times New Roman"/>
                <a:sym typeface="Times New Roman"/>
              </a:rPr>
              <a:t> Measures how well each column in the synthetic data replicates the real distribution.</a:t>
            </a:r>
            <a:endParaRPr b="0" i="0" sz="2229"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30"/>
              <a:buFont typeface="Arial"/>
              <a:buNone/>
            </a:pPr>
            <a:r>
              <a:rPr b="1" i="0" lang="en" sz="2229" u="none" cap="none" strike="noStrike">
                <a:solidFill>
                  <a:schemeClr val="dk1"/>
                </a:solidFill>
                <a:latin typeface="Times New Roman"/>
                <a:ea typeface="Times New Roman"/>
                <a:cs typeface="Times New Roman"/>
                <a:sym typeface="Times New Roman"/>
              </a:rPr>
              <a:t>·Row Fidelity</a:t>
            </a:r>
            <a:r>
              <a:rPr b="0" i="0" lang="en" sz="2229" u="none" cap="none" strike="noStrike">
                <a:solidFill>
                  <a:schemeClr val="dk1"/>
                </a:solidFill>
                <a:latin typeface="Times New Roman"/>
                <a:ea typeface="Times New Roman"/>
                <a:cs typeface="Times New Roman"/>
                <a:sym typeface="Times New Roman"/>
              </a:rPr>
              <a:t>: Assesses similarity of feature relationships by comparing column pair correlations.</a:t>
            </a:r>
            <a:endParaRPr b="0" i="0" sz="2229"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504"/>
              <a:buFont typeface="Arial"/>
              <a:buNone/>
            </a:pPr>
            <a:r>
              <a:rPr b="1" i="0" lang="en" sz="2229"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9"/>
                  </a:ext>
                </a:extLst>
              </a:rPr>
              <a:t>·Privacy Score</a:t>
            </a:r>
            <a:r>
              <a:rPr b="0" i="0" lang="en" sz="2229" u="none" cap="none" strike="noStrike">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10"/>
                  </a:ext>
                </a:extLst>
              </a:rPr>
              <a:t>: Evaluates privacy risk by comparing  the measured Distance to the Closest Record (DCR) between synthetic and real data points with the DCR between random data and real data  points</a:t>
            </a:r>
            <a:endParaRPr b="0" i="0" sz="2229"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504"/>
              <a:buFont typeface="Arial"/>
              <a:buNone/>
            </a:pPr>
            <a:r>
              <a:rPr b="1" i="0" lang="en" sz="2229" u="none" cap="none" strike="noStrike">
                <a:solidFill>
                  <a:schemeClr val="dk1"/>
                </a:solidFill>
                <a:latin typeface="Times New Roman"/>
                <a:ea typeface="Times New Roman"/>
                <a:cs typeface="Times New Roman"/>
                <a:sym typeface="Times New Roman"/>
              </a:rPr>
              <a:t>·Utility Score</a:t>
            </a:r>
            <a:r>
              <a:rPr b="0" i="0" lang="en" sz="2229" u="none" cap="none" strike="noStrike">
                <a:solidFill>
                  <a:schemeClr val="dk1"/>
                </a:solidFill>
                <a:latin typeface="Times New Roman"/>
                <a:ea typeface="Times New Roman"/>
                <a:cs typeface="Times New Roman"/>
                <a:sym typeface="Times New Roman"/>
              </a:rPr>
              <a:t>: Compares model performance trained on synthetic data versus real data using F1-score or R².</a:t>
            </a:r>
            <a:endParaRPr b="0" i="0" sz="2229"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30"/>
              <a:buFont typeface="Arial"/>
              <a:buNone/>
            </a:pPr>
            <a:r>
              <a:rPr b="1" i="0" lang="en" sz="2229" u="none" cap="none" strike="noStrike">
                <a:solidFill>
                  <a:schemeClr val="dk1"/>
                </a:solidFill>
                <a:latin typeface="Times New Roman"/>
                <a:ea typeface="Times New Roman"/>
                <a:cs typeface="Times New Roman"/>
                <a:sym typeface="Times New Roman"/>
              </a:rPr>
              <a:t>·Synthesis Score</a:t>
            </a:r>
            <a:r>
              <a:rPr b="0" i="0" lang="en" sz="2229" u="none" cap="none" strike="noStrike">
                <a:solidFill>
                  <a:schemeClr val="dk1"/>
                </a:solidFill>
                <a:latin typeface="Times New Roman"/>
                <a:ea typeface="Times New Roman"/>
                <a:cs typeface="Times New Roman"/>
                <a:sym typeface="Times New Roman"/>
              </a:rPr>
              <a:t>: Quantifies originality by checking for exact matches between synthetic and real rows.</a:t>
            </a:r>
            <a:endParaRPr b="0" i="0" sz="2229" u="none" cap="none" strike="noStrike">
              <a:solidFill>
                <a:schemeClr val="dk1"/>
              </a:solidFill>
              <a:latin typeface="Times New Roman"/>
              <a:ea typeface="Times New Roman"/>
              <a:cs typeface="Times New Roman"/>
              <a:sym typeface="Times New Roman"/>
            </a:endParaRPr>
          </a:p>
        </p:txBody>
      </p:sp>
      <p:sp>
        <p:nvSpPr>
          <p:cNvPr id="74" name="Google Shape;74;g3757487af9d_0_0"/>
          <p:cNvSpPr/>
          <p:nvPr/>
        </p:nvSpPr>
        <p:spPr>
          <a:xfrm>
            <a:off x="8458200" y="2421492"/>
            <a:ext cx="10515600" cy="731400"/>
          </a:xfrm>
          <a:prstGeom prst="rect">
            <a:avLst/>
          </a:prstGeom>
          <a:solidFill>
            <a:schemeClr val="lt2"/>
          </a:solidFill>
          <a:ln>
            <a:noFill/>
          </a:ln>
        </p:spPr>
        <p:txBody>
          <a:bodyPr anchorCtr="0" anchor="ctr" bIns="81775" lIns="81775" spcFirstLastPara="1" rIns="81775" wrap="square" tIns="81775">
            <a:noAutofit/>
          </a:bodyPr>
          <a:lstStyle/>
          <a:p>
            <a:pPr indent="0" lvl="0" marL="0" marR="0" rtl="0" algn="ctr">
              <a:lnSpc>
                <a:spcPct val="100000"/>
              </a:lnSpc>
              <a:spcBef>
                <a:spcPts val="0"/>
              </a:spcBef>
              <a:spcAft>
                <a:spcPts val="0"/>
              </a:spcAft>
              <a:buNone/>
            </a:pPr>
            <a:r>
              <a:rPr b="1" i="0" lang="en" sz="3185" u="none" cap="none" strike="noStrike">
                <a:solidFill>
                  <a:srgbClr val="000000"/>
                </a:solidFill>
                <a:latin typeface="EB Garamond"/>
                <a:ea typeface="EB Garamond"/>
                <a:cs typeface="EB Garamond"/>
                <a:sym typeface="EB Garamond"/>
              </a:rPr>
              <a:t>Training Enhancements</a:t>
            </a:r>
            <a:endParaRPr b="1" i="0" sz="3185" u="none" cap="none" strike="noStrike">
              <a:solidFill>
                <a:srgbClr val="000000"/>
              </a:solidFill>
              <a:latin typeface="EB Garamond"/>
              <a:ea typeface="EB Garamond"/>
              <a:cs typeface="EB Garamond"/>
              <a:sym typeface="EB Garamond"/>
            </a:endParaRPr>
          </a:p>
        </p:txBody>
      </p:sp>
      <p:grpSp>
        <p:nvGrpSpPr>
          <p:cNvPr id="75" name="Google Shape;75;g3757487af9d_0_0"/>
          <p:cNvGrpSpPr/>
          <p:nvPr/>
        </p:nvGrpSpPr>
        <p:grpSpPr>
          <a:xfrm>
            <a:off x="19663050" y="8436549"/>
            <a:ext cx="7430897" cy="2700676"/>
            <a:chOff x="8691218" y="8391761"/>
            <a:chExt cx="10217100" cy="2700676"/>
          </a:xfrm>
        </p:grpSpPr>
        <p:sp>
          <p:nvSpPr>
            <p:cNvPr id="76" name="Google Shape;76;g3757487af9d_0_0"/>
            <p:cNvSpPr/>
            <p:nvPr/>
          </p:nvSpPr>
          <p:spPr>
            <a:xfrm>
              <a:off x="8691218" y="8391761"/>
              <a:ext cx="10058400" cy="544200"/>
            </a:xfrm>
            <a:prstGeom prst="rect">
              <a:avLst/>
            </a:prstGeom>
            <a:solidFill>
              <a:schemeClr val="lt2"/>
            </a:solidFill>
            <a:ln>
              <a:noFill/>
            </a:ln>
          </p:spPr>
          <p:txBody>
            <a:bodyPr anchorCtr="0" anchor="ctr" bIns="81775" lIns="81775" spcFirstLastPara="1" rIns="81775" wrap="square" tIns="81775">
              <a:noAutofit/>
            </a:bodyPr>
            <a:lstStyle/>
            <a:p>
              <a:pPr indent="0" lvl="0" marL="0" marR="0" rtl="0" algn="ctr">
                <a:lnSpc>
                  <a:spcPct val="100000"/>
                </a:lnSpc>
                <a:spcBef>
                  <a:spcPts val="0"/>
                </a:spcBef>
                <a:spcAft>
                  <a:spcPts val="0"/>
                </a:spcAft>
                <a:buNone/>
              </a:pPr>
              <a:r>
                <a:rPr b="1" i="0" lang="en" sz="3185" u="none" cap="none" strike="noStrike">
                  <a:solidFill>
                    <a:srgbClr val="000000"/>
                  </a:solidFill>
                  <a:latin typeface="EB Garamond"/>
                  <a:ea typeface="EB Garamond"/>
                  <a:cs typeface="EB Garamond"/>
                  <a:sym typeface="EB Garamond"/>
                </a:rPr>
                <a:t>Pre/post-processing Improvements</a:t>
              </a:r>
              <a:endParaRPr b="1" i="0" sz="3185" u="none" cap="none" strike="noStrike">
                <a:solidFill>
                  <a:srgbClr val="000000"/>
                </a:solidFill>
                <a:latin typeface="EB Garamond"/>
                <a:ea typeface="EB Garamond"/>
                <a:cs typeface="EB Garamond"/>
                <a:sym typeface="EB Garamond"/>
              </a:endParaRPr>
            </a:p>
          </p:txBody>
        </p:sp>
        <p:sp>
          <p:nvSpPr>
            <p:cNvPr id="77" name="Google Shape;77;g3757487af9d_0_0"/>
            <p:cNvSpPr txBox="1"/>
            <p:nvPr/>
          </p:nvSpPr>
          <p:spPr>
            <a:xfrm>
              <a:off x="8691218" y="9056938"/>
              <a:ext cx="10217100" cy="2035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11"/>
                <a:buFont typeface="Arial"/>
                <a:buNone/>
              </a:pPr>
              <a:r>
                <a:rPr b="1" lang="en" sz="2011">
                  <a:solidFill>
                    <a:schemeClr val="dk1"/>
                  </a:solidFill>
                  <a:latin typeface="Times New Roman"/>
                  <a:ea typeface="Times New Roman"/>
                  <a:cs typeface="Times New Roman"/>
                  <a:sym typeface="Times New Roman"/>
                </a:rPr>
                <a:t>Categ</a:t>
              </a:r>
              <a:r>
                <a:rPr b="1" lang="en" sz="2000">
                  <a:solidFill>
                    <a:schemeClr val="dk1"/>
                  </a:solidFill>
                  <a:latin typeface="Times New Roman"/>
                  <a:ea typeface="Times New Roman"/>
                  <a:cs typeface="Times New Roman"/>
                  <a:sym typeface="Times New Roman"/>
                </a:rPr>
                <a:t>orical Data Treatment:</a:t>
              </a:r>
              <a:r>
                <a:rPr lang="en" sz="2000">
                  <a:solidFill>
                    <a:schemeClr val="dk1"/>
                  </a:solidFill>
                  <a:latin typeface="Times New Roman"/>
                  <a:ea typeface="Times New Roman"/>
                  <a:cs typeface="Times New Roman"/>
                  <a:sym typeface="Times New Roman"/>
                </a:rPr>
                <a:t> We evaluate a number of approaches for handling ordinal categorical data ( e.g. education, delayed payment), including no encoding (treating the columns as numeric); using a label encoder; encoding according to default rates; and encoding according to CVAE-learned weights. Table 2 presents the results, which confirm Sattarov’s approach (assigning indices via a label encoder).</a:t>
              </a:r>
              <a:endParaRPr sz="2000">
                <a:solidFill>
                  <a:schemeClr val="dk1"/>
                </a:solidFill>
                <a:latin typeface="Times New Roman"/>
                <a:ea typeface="Times New Roman"/>
                <a:cs typeface="Times New Roman"/>
                <a:sym typeface="Times New Roman"/>
              </a:endParaRPr>
            </a:p>
          </p:txBody>
        </p:sp>
      </p:grpSp>
      <p:grpSp>
        <p:nvGrpSpPr>
          <p:cNvPr id="78" name="Google Shape;78;g3757487af9d_0_0"/>
          <p:cNvGrpSpPr/>
          <p:nvPr/>
        </p:nvGrpSpPr>
        <p:grpSpPr>
          <a:xfrm>
            <a:off x="19663024" y="1520350"/>
            <a:ext cx="7315474" cy="4104550"/>
            <a:chOff x="19662488" y="1520350"/>
            <a:chExt cx="10058400" cy="4104550"/>
          </a:xfrm>
        </p:grpSpPr>
        <p:sp>
          <p:nvSpPr>
            <p:cNvPr id="79" name="Google Shape;79;g3757487af9d_0_0"/>
            <p:cNvSpPr/>
            <p:nvPr/>
          </p:nvSpPr>
          <p:spPr>
            <a:xfrm>
              <a:off x="19662488" y="1520350"/>
              <a:ext cx="10058400" cy="731400"/>
            </a:xfrm>
            <a:prstGeom prst="rect">
              <a:avLst/>
            </a:prstGeom>
            <a:solidFill>
              <a:schemeClr val="lt2"/>
            </a:solidFill>
            <a:ln>
              <a:noFill/>
            </a:ln>
          </p:spPr>
          <p:txBody>
            <a:bodyPr anchorCtr="0" anchor="ctr" bIns="81775" lIns="81775" spcFirstLastPara="1" rIns="81775" wrap="square" tIns="81775">
              <a:noAutofit/>
            </a:bodyPr>
            <a:lstStyle/>
            <a:p>
              <a:pPr indent="0" lvl="0" marL="0" marR="0" rtl="0" algn="ctr">
                <a:lnSpc>
                  <a:spcPct val="100000"/>
                </a:lnSpc>
                <a:spcBef>
                  <a:spcPts val="0"/>
                </a:spcBef>
                <a:spcAft>
                  <a:spcPts val="0"/>
                </a:spcAft>
                <a:buClr>
                  <a:srgbClr val="000000"/>
                </a:buClr>
                <a:buSzPts val="3185"/>
                <a:buFont typeface="Arial"/>
                <a:buNone/>
              </a:pPr>
              <a:r>
                <a:rPr b="1" lang="en" sz="3185">
                  <a:latin typeface="EB Garamond"/>
                  <a:ea typeface="EB Garamond"/>
                  <a:cs typeface="EB Garamond"/>
                  <a:sym typeface="EB Garamond"/>
                </a:rPr>
                <a:t>Blended Privacy Metric</a:t>
              </a:r>
              <a:endParaRPr b="1" i="0" sz="3185" u="none" cap="none" strike="noStrike">
                <a:solidFill>
                  <a:srgbClr val="000000"/>
                </a:solidFill>
                <a:latin typeface="EB Garamond"/>
                <a:ea typeface="EB Garamond"/>
                <a:cs typeface="EB Garamond"/>
                <a:sym typeface="EB Garamond"/>
              </a:endParaRPr>
            </a:p>
          </p:txBody>
        </p:sp>
        <p:sp>
          <p:nvSpPr>
            <p:cNvPr id="80" name="Google Shape;80;g3757487af9d_0_0"/>
            <p:cNvSpPr txBox="1"/>
            <p:nvPr/>
          </p:nvSpPr>
          <p:spPr>
            <a:xfrm>
              <a:off x="19662488" y="2359400"/>
              <a:ext cx="10058400" cy="3265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11"/>
                <a:buFont typeface="Arial"/>
                <a:buNone/>
              </a:pPr>
              <a:r>
                <a:rPr lang="en" sz="2011">
                  <a:solidFill>
                    <a:schemeClr val="dk1"/>
                  </a:solidFill>
                  <a:latin typeface="Times New Roman"/>
                  <a:ea typeface="Times New Roman"/>
                  <a:cs typeface="Times New Roman"/>
                  <a:sym typeface="Times New Roman"/>
                </a:rPr>
                <a:t>Distance to Closest Record (DCR) privacy metrics are well-suited to numeric data, but translate poorly to categorical data. The traditional binary hamming distance used for categorical data implies linear ordinality and introduces sensitivity to cardinality. Disclosure Protection (DiscProt) metrics are strong for categorical data, but are sensitive to binning parameters for numerical data. We introduce a blended metric which performs well in mixed datasets by using a DiscProt metric for categorical and DCR for numeric data. The two metrics are then weighted according to:</a:t>
              </a:r>
              <a:br>
                <a:rPr lang="en" sz="2011">
                  <a:solidFill>
                    <a:schemeClr val="dk1"/>
                  </a:solidFill>
                  <a:latin typeface="Times New Roman"/>
                  <a:ea typeface="Times New Roman"/>
                  <a:cs typeface="Times New Roman"/>
                  <a:sym typeface="Times New Roman"/>
                </a:rPr>
              </a:br>
              <a:endParaRPr sz="2011">
                <a:solidFill>
                  <a:schemeClr val="dk1"/>
                </a:solidFill>
                <a:latin typeface="Times New Roman"/>
                <a:ea typeface="Times New Roman"/>
                <a:cs typeface="Times New Roman"/>
                <a:sym typeface="Times New Roman"/>
              </a:endParaRPr>
            </a:p>
          </p:txBody>
        </p:sp>
      </p:grpSp>
      <p:pic>
        <p:nvPicPr>
          <p:cNvPr id="81" name="Google Shape;81;g3757487af9d_0_0"/>
          <p:cNvPicPr preferRelativeResize="0"/>
          <p:nvPr/>
        </p:nvPicPr>
        <p:blipFill>
          <a:blip r:embed="rId5">
            <a:alphaModFix/>
          </a:blip>
          <a:stretch>
            <a:fillRect/>
          </a:stretch>
        </p:blipFill>
        <p:spPr>
          <a:xfrm>
            <a:off x="24202596" y="4757450"/>
            <a:ext cx="2721404" cy="731400"/>
          </a:xfrm>
          <a:prstGeom prst="rect">
            <a:avLst/>
          </a:prstGeom>
          <a:noFill/>
          <a:ln>
            <a:noFill/>
          </a:ln>
        </p:spPr>
      </p:pic>
      <p:graphicFrame>
        <p:nvGraphicFramePr>
          <p:cNvPr id="82" name="Google Shape;82;g3757487af9d_0_0"/>
          <p:cNvGraphicFramePr/>
          <p:nvPr/>
        </p:nvGraphicFramePr>
        <p:xfrm>
          <a:off x="19659600" y="6651900"/>
          <a:ext cx="3000000" cy="3000000"/>
        </p:xfrm>
        <a:graphic>
          <a:graphicData uri="http://schemas.openxmlformats.org/drawingml/2006/table">
            <a:tbl>
              <a:tblPr>
                <a:noFill/>
                <a:tableStyleId>{5B192083-BD0F-403E-9F6C-E23D07AF71F4}</a:tableStyleId>
              </a:tblPr>
              <a:tblGrid>
                <a:gridCol w="1911375"/>
                <a:gridCol w="1255625"/>
                <a:gridCol w="1477075"/>
                <a:gridCol w="1300325"/>
                <a:gridCol w="1371075"/>
              </a:tblGrid>
              <a:tr h="295575">
                <a:tc>
                  <a:txBody>
                    <a:bodyPr/>
                    <a:lstStyle/>
                    <a:p>
                      <a:pPr indent="0" lvl="0" marL="0" rtl="0" algn="ctr">
                        <a:spcBef>
                          <a:spcPts val="0"/>
                        </a:spcBef>
                        <a:spcAft>
                          <a:spcPts val="0"/>
                        </a:spcAft>
                        <a:buNone/>
                      </a:pPr>
                      <a:r>
                        <a:rPr b="1" lang="en" sz="1200">
                          <a:extLst>
                            <a:ext uri="http://customooxmlschemas.google.com/">
                              <go:slidesCustomData xmlns:go="http://customooxmlschemas.google.com/" textRoundtripDataId="11"/>
                            </a:ext>
                          </a:extLst>
                        </a:rPr>
                        <a:t>Dataset</a:t>
                      </a:r>
                      <a:endParaRPr b="1" sz="1200"/>
                    </a:p>
                  </a:txBody>
                  <a:tcPr marT="82275" marB="82275" marR="82275" marL="822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200">
                          <a:extLst>
                            <a:ext uri="http://customooxmlschemas.google.com/">
                              <go:slidesCustomData xmlns:go="http://customooxmlschemas.google.com/" textRoundtripDataId="12"/>
                            </a:ext>
                          </a:extLst>
                        </a:rPr>
                        <a:t>Unique Values</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sz="1200">
                          <a:extLst>
                            <a:ext uri="http://customooxmlschemas.google.com/">
                              <go:slidesCustomData xmlns:go="http://customooxmlschemas.google.com/" textRoundtripDataId="13"/>
                            </a:ext>
                          </a:extLst>
                        </a:rPr>
                        <a:t>DCR Privacy</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200">
                          <a:extLst>
                            <a:ext uri="http://customooxmlschemas.google.com/">
                              <go:slidesCustomData xmlns:go="http://customooxmlschemas.google.com/" textRoundtripDataId="14"/>
                            </a:ext>
                          </a:extLst>
                        </a:rPr>
                        <a:t>Disclosure Protection</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200">
                          <a:extLst>
                            <a:ext uri="http://customooxmlschemas.google.com/">
                              <go:slidesCustomData xmlns:go="http://customooxmlschemas.google.com/" textRoundtripDataId="15"/>
                            </a:ext>
                          </a:extLst>
                        </a:rPr>
                        <a:t>Blended Privacy</a:t>
                      </a:r>
                      <a:endParaRPr b="1"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07875">
                <a:tc>
                  <a:txBody>
                    <a:bodyPr/>
                    <a:lstStyle/>
                    <a:p>
                      <a:pPr indent="0" lvl="0" marL="0" rtl="0" algn="l">
                        <a:spcBef>
                          <a:spcPts val="0"/>
                        </a:spcBef>
                        <a:spcAft>
                          <a:spcPts val="0"/>
                        </a:spcAft>
                        <a:buNone/>
                      </a:pPr>
                      <a:r>
                        <a:rPr lang="en" sz="1300">
                          <a:extLst>
                            <a:ext uri="http://customooxmlschemas.google.com/">
                              <go:slidesCustomData xmlns:go="http://customooxmlschemas.google.com/" textRoundtripDataId="16"/>
                            </a:ext>
                          </a:extLst>
                        </a:rPr>
                        <a:t>Credit Default</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300"/>
                        <a:t>133</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300">
                          <a:extLst>
                            <a:ext uri="http://customooxmlschemas.google.com/">
                              <go:slidesCustomData xmlns:go="http://customooxmlschemas.google.com/" textRoundtripDataId="17"/>
                            </a:ext>
                          </a:extLst>
                        </a:rPr>
                        <a:t>0.043</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300">
                          <a:extLst>
                            <a:ext uri="http://customooxmlschemas.google.com/">
                              <go:slidesCustomData xmlns:go="http://customooxmlschemas.google.com/" textRoundtripDataId="18"/>
                            </a:ext>
                          </a:extLst>
                        </a:rPr>
                        <a:t>0.762</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300">
                          <a:extLst>
                            <a:ext uri="http://customooxmlschemas.google.com/">
                              <go:slidesCustomData xmlns:go="http://customooxmlschemas.google.com/" textRoundtripDataId="19"/>
                            </a:ext>
                          </a:extLst>
                        </a:rPr>
                        <a:t>0.342</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07875">
                <a:tc>
                  <a:txBody>
                    <a:bodyPr/>
                    <a:lstStyle/>
                    <a:p>
                      <a:pPr indent="0" lvl="0" marL="0" rtl="0" algn="l">
                        <a:spcBef>
                          <a:spcPts val="0"/>
                        </a:spcBef>
                        <a:spcAft>
                          <a:spcPts val="0"/>
                        </a:spcAft>
                        <a:buNone/>
                      </a:pPr>
                      <a:r>
                        <a:rPr lang="en" sz="1300">
                          <a:extLst>
                            <a:ext uri="http://customooxmlschemas.google.com/">
                              <go:slidesCustomData xmlns:go="http://customooxmlschemas.google.com/" textRoundtripDataId="20"/>
                            </a:ext>
                          </a:extLst>
                        </a:rPr>
                        <a:t>City Payments (original)</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300"/>
                        <a:t>4323</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300"/>
                        <a:t>0.437</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300"/>
                        <a:t>0.990</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300"/>
                        <a:t>0.597</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07875">
                <a:tc>
                  <a:txBody>
                    <a:bodyPr/>
                    <a:lstStyle/>
                    <a:p>
                      <a:pPr indent="0" lvl="0" marL="0" rtl="0" algn="l">
                        <a:spcBef>
                          <a:spcPts val="0"/>
                        </a:spcBef>
                        <a:spcAft>
                          <a:spcPts val="0"/>
                        </a:spcAft>
                        <a:buNone/>
                      </a:pPr>
                      <a:r>
                        <a:rPr lang="en" sz="1300">
                          <a:extLst>
                            <a:ext uri="http://customooxmlschemas.google.com/">
                              <go:slidesCustomData xmlns:go="http://customooxmlschemas.google.com/" textRoundtripDataId="21"/>
                            </a:ext>
                          </a:extLst>
                        </a:rPr>
                        <a:t>City Payments (sectors)</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300"/>
                        <a:t>303</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300"/>
                        <a:t>0.384</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300"/>
                        <a:t>0.989</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300"/>
                        <a:t>0.813</a:t>
                      </a:r>
                      <a:endParaRPr sz="1300"/>
                    </a:p>
                  </a:txBody>
                  <a:tcPr marT="36575" marB="36575" marR="73150" marL="73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83" name="Google Shape;83;g3757487af9d_0_0"/>
          <p:cNvSpPr txBox="1"/>
          <p:nvPr/>
        </p:nvSpPr>
        <p:spPr>
          <a:xfrm>
            <a:off x="19660150" y="5412650"/>
            <a:ext cx="7571400" cy="123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000">
                <a:solidFill>
                  <a:schemeClr val="dk1"/>
                </a:solidFill>
                <a:latin typeface="Times New Roman"/>
                <a:ea typeface="Times New Roman"/>
                <a:cs typeface="Times New Roman"/>
                <a:sym typeface="Times New Roman"/>
              </a:rPr>
              <a:t>Table 1 illustrates the extent to which the privacy definition drives a different output, from using a statistical distance-based approach to the simulation of</a:t>
            </a:r>
            <a:r>
              <a:rPr lang="en" sz="2011">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22"/>
                  </a:ext>
                </a:extLst>
              </a:rPr>
              <a:t> disclosure risk </a:t>
            </a:r>
            <a:r>
              <a:rPr lang="en" sz="2011">
                <a:solidFill>
                  <a:schemeClr val="dk1"/>
                </a:solidFill>
                <a:latin typeface="Times New Roman"/>
                <a:ea typeface="Times New Roman"/>
                <a:cs typeface="Times New Roman"/>
                <a:sym typeface="Times New Roman"/>
              </a:rPr>
              <a:t>from synthetic data leaking patterns, and a blend thereof.</a:t>
            </a:r>
            <a:endParaRPr sz="2000"/>
          </a:p>
        </p:txBody>
      </p:sp>
      <p:graphicFrame>
        <p:nvGraphicFramePr>
          <p:cNvPr id="84" name="Google Shape;84;g3757487af9d_0_0"/>
          <p:cNvGraphicFramePr/>
          <p:nvPr/>
        </p:nvGraphicFramePr>
        <p:xfrm>
          <a:off x="19659175" y="11022663"/>
          <a:ext cx="3000000" cy="3000000"/>
        </p:xfrm>
        <a:graphic>
          <a:graphicData uri="http://schemas.openxmlformats.org/drawingml/2006/table">
            <a:tbl>
              <a:tblPr>
                <a:noFill/>
                <a:tableStyleId>{79C1386B-05AF-4194-9F12-C93ED0C071A3}</a:tableStyleId>
              </a:tblPr>
              <a:tblGrid>
                <a:gridCol w="3587975"/>
                <a:gridCol w="743075"/>
                <a:gridCol w="843350"/>
                <a:gridCol w="606250"/>
                <a:gridCol w="759175"/>
                <a:gridCol w="775350"/>
              </a:tblGrid>
              <a:tr h="468825">
                <a:tc>
                  <a:txBody>
                    <a:bodyPr/>
                    <a:lstStyle/>
                    <a:p>
                      <a:pPr indent="0" lvl="0" marL="0" rtl="0" algn="ctr">
                        <a:lnSpc>
                          <a:spcPct val="115000"/>
                        </a:lnSpc>
                        <a:spcBef>
                          <a:spcPts val="0"/>
                        </a:spcBef>
                        <a:spcAft>
                          <a:spcPts val="0"/>
                        </a:spcAft>
                        <a:buNone/>
                      </a:pPr>
                      <a:r>
                        <a:rPr b="1" lang="en" sz="1200"/>
                        <a:t>Morph</a:t>
                      </a:r>
                      <a:endParaRPr sz="1200"/>
                    </a:p>
                  </a:txBody>
                  <a:tcPr marT="38100" marB="38100" marR="76200" marL="76200" anchor="ctr"/>
                </a:tc>
                <a:tc>
                  <a:txBody>
                    <a:bodyPr/>
                    <a:lstStyle/>
                    <a:p>
                      <a:pPr indent="0" lvl="0" marL="0" rtl="0" algn="ctr">
                        <a:lnSpc>
                          <a:spcPct val="115000"/>
                        </a:lnSpc>
                        <a:spcBef>
                          <a:spcPts val="0"/>
                        </a:spcBef>
                        <a:spcAft>
                          <a:spcPts val="0"/>
                        </a:spcAft>
                        <a:buNone/>
                      </a:pPr>
                      <a:r>
                        <a:rPr b="1" lang="en" sz="1200"/>
                        <a:t>Row Fidelity</a:t>
                      </a:r>
                      <a:endParaRPr b="1" sz="1200"/>
                    </a:p>
                  </a:txBody>
                  <a:tcPr marT="38100" marB="38100" marR="76200" marL="76200" anchor="ctr"/>
                </a:tc>
                <a:tc>
                  <a:txBody>
                    <a:bodyPr/>
                    <a:lstStyle/>
                    <a:p>
                      <a:pPr indent="0" lvl="0" marL="0" rtl="0" algn="ctr">
                        <a:lnSpc>
                          <a:spcPct val="115000"/>
                        </a:lnSpc>
                        <a:spcBef>
                          <a:spcPts val="0"/>
                        </a:spcBef>
                        <a:spcAft>
                          <a:spcPts val="0"/>
                        </a:spcAft>
                        <a:buNone/>
                      </a:pPr>
                      <a:r>
                        <a:rPr b="1" lang="en" sz="1200"/>
                        <a:t>Column Fidelity</a:t>
                      </a:r>
                      <a:endParaRPr b="1" sz="1200"/>
                    </a:p>
                  </a:txBody>
                  <a:tcPr marT="38100" marB="38100" marR="76200" marL="76200" anchor="ctr"/>
                </a:tc>
                <a:tc>
                  <a:txBody>
                    <a:bodyPr/>
                    <a:lstStyle/>
                    <a:p>
                      <a:pPr indent="0" lvl="0" marL="0" rtl="0" algn="ctr">
                        <a:lnSpc>
                          <a:spcPct val="115000"/>
                        </a:lnSpc>
                        <a:spcBef>
                          <a:spcPts val="0"/>
                        </a:spcBef>
                        <a:spcAft>
                          <a:spcPts val="0"/>
                        </a:spcAft>
                        <a:buNone/>
                      </a:pPr>
                      <a:r>
                        <a:rPr b="1" lang="en" sz="1200"/>
                        <a:t>Utility</a:t>
                      </a:r>
                      <a:endParaRPr b="1" sz="1200"/>
                    </a:p>
                  </a:txBody>
                  <a:tcPr marT="38100" marB="38100" marR="76200" marL="76200" anchor="ctr"/>
                </a:tc>
                <a:tc>
                  <a:txBody>
                    <a:bodyPr/>
                    <a:lstStyle/>
                    <a:p>
                      <a:pPr indent="0" lvl="0" marL="0" rtl="0" algn="ctr">
                        <a:lnSpc>
                          <a:spcPct val="115000"/>
                        </a:lnSpc>
                        <a:spcBef>
                          <a:spcPts val="0"/>
                        </a:spcBef>
                        <a:spcAft>
                          <a:spcPts val="0"/>
                        </a:spcAft>
                        <a:buNone/>
                      </a:pPr>
                      <a:r>
                        <a:rPr b="1" lang="en" sz="1200"/>
                        <a:t>DCR Privacy</a:t>
                      </a:r>
                      <a:endParaRPr b="1" sz="1200"/>
                    </a:p>
                  </a:txBody>
                  <a:tcPr marT="38100" marB="38100" marR="76200" marL="76200" anchor="ctr"/>
                </a:tc>
                <a:tc>
                  <a:txBody>
                    <a:bodyPr/>
                    <a:lstStyle/>
                    <a:p>
                      <a:pPr indent="0" lvl="0" marL="0" rtl="0" algn="ctr">
                        <a:lnSpc>
                          <a:spcPct val="115000"/>
                        </a:lnSpc>
                        <a:spcBef>
                          <a:spcPts val="0"/>
                        </a:spcBef>
                        <a:spcAft>
                          <a:spcPts val="0"/>
                        </a:spcAft>
                        <a:buNone/>
                      </a:pPr>
                      <a:r>
                        <a:rPr b="1" lang="en" sz="1200">
                          <a:extLst>
                            <a:ext uri="http://customooxmlschemas.google.com/">
                              <go:slidesCustomData xmlns:go="http://customooxmlschemas.google.com/" textRoundtripDataId="23"/>
                            </a:ext>
                          </a:extLst>
                        </a:rPr>
                        <a:t>Blended Privacy</a:t>
                      </a:r>
                      <a:endParaRPr b="1" sz="1200"/>
                    </a:p>
                  </a:txBody>
                  <a:tcPr marT="38100" marB="38100" marR="76200" marL="76200" anchor="ctr"/>
                </a:tc>
              </a:tr>
              <a:tr h="270475">
                <a:tc>
                  <a:txBody>
                    <a:bodyPr/>
                    <a:lstStyle/>
                    <a:p>
                      <a:pPr indent="0" lvl="0" marL="0" rtl="0" algn="ctr">
                        <a:lnSpc>
                          <a:spcPct val="115000"/>
                        </a:lnSpc>
                        <a:spcBef>
                          <a:spcPts val="0"/>
                        </a:spcBef>
                        <a:spcAft>
                          <a:spcPts val="0"/>
                        </a:spcAft>
                        <a:buNone/>
                      </a:pPr>
                      <a:r>
                        <a:rPr lang="en" sz="1300">
                          <a:solidFill>
                            <a:schemeClr val="dk1"/>
                          </a:solidFill>
                        </a:rPr>
                        <a:t>N</a:t>
                      </a:r>
                      <a:r>
                        <a:rPr lang="en" sz="1300">
                          <a:extLst>
                            <a:ext uri="http://customooxmlschemas.google.com/">
                              <go:slidesCustomData xmlns:go="http://customooxmlschemas.google.com/" textRoundtripDataId="24"/>
                            </a:ext>
                          </a:extLst>
                        </a:rPr>
                        <a:t>umeric</a:t>
                      </a:r>
                      <a:r>
                        <a:rPr lang="en" sz="1300"/>
                        <a:t> (no encoding)</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0.947</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0.898</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0.991</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0.117</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0.311</a:t>
                      </a:r>
                      <a:endParaRPr sz="1300"/>
                    </a:p>
                  </a:txBody>
                  <a:tcPr marT="38100" marB="38100" marR="76200" marL="76200"/>
                </a:tc>
              </a:tr>
              <a:tr h="270475">
                <a:tc>
                  <a:txBody>
                    <a:bodyPr/>
                    <a:lstStyle/>
                    <a:p>
                      <a:pPr indent="0" lvl="0" marL="0" rtl="0" algn="ctr">
                        <a:lnSpc>
                          <a:spcPct val="115000"/>
                        </a:lnSpc>
                        <a:spcBef>
                          <a:spcPts val="0"/>
                        </a:spcBef>
                        <a:spcAft>
                          <a:spcPts val="0"/>
                        </a:spcAft>
                        <a:buNone/>
                      </a:pPr>
                      <a:r>
                        <a:rPr lang="en" sz="1300"/>
                        <a:t>C</a:t>
                      </a:r>
                      <a:r>
                        <a:rPr lang="en" sz="1300">
                          <a:extLst>
                            <a:ext uri="http://customooxmlschemas.google.com/">
                              <go:slidesCustomData xmlns:go="http://customooxmlschemas.google.com/" textRoundtripDataId="25"/>
                            </a:ext>
                          </a:extLst>
                        </a:rPr>
                        <a:t>ategorical</a:t>
                      </a:r>
                      <a:r>
                        <a:rPr lang="en" sz="1300"/>
                        <a:t> (using label encoder)</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0.937</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0.825</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0.951</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0.179</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0.363</a:t>
                      </a:r>
                      <a:endParaRPr sz="1300"/>
                    </a:p>
                  </a:txBody>
                  <a:tcPr marT="38100" marB="38100" marR="76200" marL="76200"/>
                </a:tc>
              </a:tr>
              <a:tr h="270475">
                <a:tc>
                  <a:txBody>
                    <a:bodyPr/>
                    <a:lstStyle/>
                    <a:p>
                      <a:pPr indent="0" lvl="0" marL="0" rtl="0" algn="ctr">
                        <a:lnSpc>
                          <a:spcPct val="115000"/>
                        </a:lnSpc>
                        <a:spcBef>
                          <a:spcPts val="0"/>
                        </a:spcBef>
                        <a:spcAft>
                          <a:spcPts val="0"/>
                        </a:spcAft>
                        <a:buNone/>
                      </a:pPr>
                      <a:r>
                        <a:rPr lang="en" sz="1300"/>
                        <a:t>Linear d</a:t>
                      </a:r>
                      <a:r>
                        <a:rPr lang="en" sz="1300">
                          <a:extLst>
                            <a:ext uri="http://customooxmlschemas.google.com/">
                              <go:slidesCustomData xmlns:go="http://customooxmlschemas.google.com/" textRoundtripDataId="26"/>
                            </a:ext>
                          </a:extLst>
                        </a:rPr>
                        <a:t>efault rate</a:t>
                      </a:r>
                      <a:r>
                        <a:rPr lang="en" sz="1300"/>
                        <a:t>s</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0.797</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0.809</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0.702</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0.215</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0.310</a:t>
                      </a:r>
                      <a:endParaRPr sz="1300"/>
                    </a:p>
                  </a:txBody>
                  <a:tcPr marT="38100" marB="38100" marR="76200" marL="76200"/>
                </a:tc>
              </a:tr>
              <a:tr h="293600">
                <a:tc>
                  <a:txBody>
                    <a:bodyPr/>
                    <a:lstStyle/>
                    <a:p>
                      <a:pPr indent="0" lvl="0" marL="0" rtl="0" algn="ctr">
                        <a:lnSpc>
                          <a:spcPct val="115000"/>
                        </a:lnSpc>
                        <a:spcBef>
                          <a:spcPts val="0"/>
                        </a:spcBef>
                        <a:spcAft>
                          <a:spcPts val="0"/>
                        </a:spcAft>
                        <a:buNone/>
                      </a:pPr>
                      <a:r>
                        <a:rPr lang="en" sz="1300">
                          <a:extLst>
                            <a:ext uri="http://customooxmlschemas.google.com/">
                              <go:slidesCustomData xmlns:go="http://customooxmlschemas.google.com/" textRoundtripDataId="27"/>
                            </a:ext>
                          </a:extLst>
                        </a:rPr>
                        <a:t>CVAE weights</a:t>
                      </a:r>
                      <a:endParaRPr b="1" sz="1300"/>
                    </a:p>
                  </a:txBody>
                  <a:tcPr marT="38100" marB="38100" marR="76200" marL="76200"/>
                </a:tc>
                <a:tc>
                  <a:txBody>
                    <a:bodyPr/>
                    <a:lstStyle/>
                    <a:p>
                      <a:pPr indent="0" lvl="0" marL="0" rtl="0" algn="ctr">
                        <a:lnSpc>
                          <a:spcPct val="115000"/>
                        </a:lnSpc>
                        <a:spcBef>
                          <a:spcPts val="0"/>
                        </a:spcBef>
                        <a:spcAft>
                          <a:spcPts val="0"/>
                        </a:spcAft>
                        <a:buNone/>
                      </a:pPr>
                      <a:r>
                        <a:rPr lang="en" sz="1300"/>
                        <a:t>0.748</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0.807</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0.904</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0.193</a:t>
                      </a:r>
                      <a:endParaRPr sz="1300"/>
                    </a:p>
                  </a:txBody>
                  <a:tcPr marT="38100" marB="38100" marR="76200" marL="76200"/>
                </a:tc>
                <a:tc>
                  <a:txBody>
                    <a:bodyPr/>
                    <a:lstStyle/>
                    <a:p>
                      <a:pPr indent="0" lvl="0" marL="0" rtl="0" algn="ctr">
                        <a:lnSpc>
                          <a:spcPct val="115000"/>
                        </a:lnSpc>
                        <a:spcBef>
                          <a:spcPts val="0"/>
                        </a:spcBef>
                        <a:spcAft>
                          <a:spcPts val="0"/>
                        </a:spcAft>
                        <a:buNone/>
                      </a:pPr>
                      <a:r>
                        <a:rPr lang="en" sz="1300"/>
                        <a:t>0.310</a:t>
                      </a:r>
                      <a:endParaRPr sz="1300"/>
                    </a:p>
                  </a:txBody>
                  <a:tcPr marT="38100" marB="38100" marR="76200" marL="76200"/>
                </a:tc>
              </a:tr>
            </a:tbl>
          </a:graphicData>
        </a:graphic>
      </p:graphicFrame>
      <p:sp>
        <p:nvSpPr>
          <p:cNvPr id="85" name="Google Shape;85;g3757487af9d_0_0"/>
          <p:cNvSpPr txBox="1"/>
          <p:nvPr/>
        </p:nvSpPr>
        <p:spPr>
          <a:xfrm>
            <a:off x="19661175" y="8046720"/>
            <a:ext cx="7431000" cy="344400"/>
          </a:xfrm>
          <a:prstGeom prst="rect">
            <a:avLst/>
          </a:prstGeom>
          <a:noFill/>
          <a:ln>
            <a:noFill/>
          </a:ln>
        </p:spPr>
        <p:txBody>
          <a:bodyPr anchorCtr="0" anchor="t" bIns="0" lIns="0" spcFirstLastPara="1" rIns="82275" wrap="square" tIns="82275">
            <a:noAutofit/>
          </a:bodyPr>
          <a:lstStyle/>
          <a:p>
            <a:pPr indent="0" lvl="0" marL="0" rtl="0" algn="l">
              <a:spcBef>
                <a:spcPts val="0"/>
              </a:spcBef>
              <a:spcAft>
                <a:spcPts val="0"/>
              </a:spcAft>
              <a:buClr>
                <a:schemeClr val="dk1"/>
              </a:buClr>
              <a:buSzPts val="1100"/>
              <a:buFont typeface="Arial"/>
              <a:buNone/>
            </a:pPr>
            <a:r>
              <a:rPr i="1" lang="en">
                <a:solidFill>
                  <a:schemeClr val="dk1"/>
                </a:solidFill>
              </a:rPr>
              <a:t>Table 1: Comparison of privacy metrics</a:t>
            </a:r>
            <a:endParaRPr i="1" sz="5733">
              <a:solidFill>
                <a:schemeClr val="dk2"/>
              </a:solidFill>
            </a:endParaRPr>
          </a:p>
        </p:txBody>
      </p:sp>
      <p:sp>
        <p:nvSpPr>
          <p:cNvPr id="86" name="Google Shape;86;g3757487af9d_0_0"/>
          <p:cNvSpPr txBox="1"/>
          <p:nvPr/>
        </p:nvSpPr>
        <p:spPr>
          <a:xfrm>
            <a:off x="19659200" y="13074575"/>
            <a:ext cx="7571400" cy="1238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 sz="2011">
                <a:solidFill>
                  <a:schemeClr val="dk1"/>
                </a:solidFill>
                <a:latin typeface="Times New Roman"/>
                <a:ea typeface="Times New Roman"/>
                <a:cs typeface="Times New Roman"/>
                <a:sym typeface="Times New Roman"/>
              </a:rPr>
              <a:t>Similarity Search:</a:t>
            </a:r>
            <a:r>
              <a:rPr lang="en" sz="2011">
                <a:solidFill>
                  <a:schemeClr val="dk1"/>
                </a:solidFill>
                <a:latin typeface="Times New Roman"/>
                <a:ea typeface="Times New Roman"/>
                <a:cs typeface="Times New Roman"/>
                <a:sym typeface="Times New Roman"/>
              </a:rPr>
              <a:t> The original </a:t>
            </a:r>
            <a:r>
              <a:rPr i="1" lang="en" sz="2011">
                <a:solidFill>
                  <a:schemeClr val="dk1"/>
                </a:solidFill>
                <a:latin typeface="Times New Roman"/>
                <a:ea typeface="Times New Roman"/>
                <a:cs typeface="Times New Roman"/>
                <a:sym typeface="Times New Roman"/>
              </a:rPr>
              <a:t>FinDiff</a:t>
            </a:r>
            <a:r>
              <a:rPr lang="en" sz="2011">
                <a:solidFill>
                  <a:schemeClr val="dk1"/>
                </a:solidFill>
                <a:latin typeface="Times New Roman"/>
                <a:ea typeface="Times New Roman"/>
                <a:cs typeface="Times New Roman"/>
                <a:sym typeface="Times New Roman"/>
              </a:rPr>
              <a:t> model makes use of torch.cdist() for similarity search. We confirm that implementation of Facebook AI Similarity Search (FAISS) does not affect the generated data while significantly improving computational and memory efficiency.</a:t>
            </a:r>
            <a:endParaRPr sz="1500"/>
          </a:p>
        </p:txBody>
      </p:sp>
      <p:graphicFrame>
        <p:nvGraphicFramePr>
          <p:cNvPr id="87" name="Google Shape;87;g3757487af9d_0_0"/>
          <p:cNvGraphicFramePr/>
          <p:nvPr/>
        </p:nvGraphicFramePr>
        <p:xfrm>
          <a:off x="19659200" y="14360075"/>
          <a:ext cx="3000000" cy="3000000"/>
        </p:xfrm>
        <a:graphic>
          <a:graphicData uri="http://schemas.openxmlformats.org/drawingml/2006/table">
            <a:tbl>
              <a:tblPr>
                <a:noFill/>
                <a:tableStyleId>{79C1386B-05AF-4194-9F12-C93ED0C071A3}</a:tableStyleId>
              </a:tblPr>
              <a:tblGrid>
                <a:gridCol w="2885525"/>
                <a:gridCol w="802575"/>
                <a:gridCol w="855300"/>
                <a:gridCol w="685775"/>
                <a:gridCol w="953475"/>
                <a:gridCol w="1132525"/>
              </a:tblGrid>
              <a:tr h="257175">
                <a:tc>
                  <a:txBody>
                    <a:bodyPr/>
                    <a:lstStyle/>
                    <a:p>
                      <a:pPr indent="0" lvl="0" marL="0" rtl="0" algn="ctr">
                        <a:lnSpc>
                          <a:spcPct val="115000"/>
                        </a:lnSpc>
                        <a:spcBef>
                          <a:spcPts val="0"/>
                        </a:spcBef>
                        <a:spcAft>
                          <a:spcPts val="0"/>
                        </a:spcAft>
                        <a:buNone/>
                      </a:pPr>
                      <a:r>
                        <a:rPr b="1" lang="en"/>
                        <a:t>Similarity Search Method</a:t>
                      </a:r>
                      <a:endParaRPr/>
                    </a:p>
                  </a:txBody>
                  <a:tcPr marT="38100" marB="38100" marR="76200" marL="76200" anchor="ctr"/>
                </a:tc>
                <a:tc>
                  <a:txBody>
                    <a:bodyPr/>
                    <a:lstStyle/>
                    <a:p>
                      <a:pPr indent="0" lvl="0" marL="0" rtl="0" algn="ctr">
                        <a:lnSpc>
                          <a:spcPct val="115000"/>
                        </a:lnSpc>
                        <a:spcBef>
                          <a:spcPts val="0"/>
                        </a:spcBef>
                        <a:spcAft>
                          <a:spcPts val="0"/>
                        </a:spcAft>
                        <a:buNone/>
                      </a:pPr>
                      <a:r>
                        <a:rPr b="1" lang="en"/>
                        <a:t>Row Fidelity</a:t>
                      </a:r>
                      <a:endParaRPr b="1"/>
                    </a:p>
                  </a:txBody>
                  <a:tcPr marT="38100" marB="38100" marR="76200" marL="76200" anchor="ctr"/>
                </a:tc>
                <a:tc>
                  <a:txBody>
                    <a:bodyPr/>
                    <a:lstStyle/>
                    <a:p>
                      <a:pPr indent="0" lvl="0" marL="0" rtl="0" algn="ctr">
                        <a:lnSpc>
                          <a:spcPct val="115000"/>
                        </a:lnSpc>
                        <a:spcBef>
                          <a:spcPts val="0"/>
                        </a:spcBef>
                        <a:spcAft>
                          <a:spcPts val="0"/>
                        </a:spcAft>
                        <a:buNone/>
                      </a:pPr>
                      <a:r>
                        <a:rPr b="1" lang="en"/>
                        <a:t>Column Fidelity</a:t>
                      </a:r>
                      <a:endParaRPr b="1"/>
                    </a:p>
                  </a:txBody>
                  <a:tcPr marT="38100" marB="38100" marR="76200" marL="76200" anchor="ctr"/>
                </a:tc>
                <a:tc>
                  <a:txBody>
                    <a:bodyPr/>
                    <a:lstStyle/>
                    <a:p>
                      <a:pPr indent="0" lvl="0" marL="0" rtl="0" algn="ctr">
                        <a:lnSpc>
                          <a:spcPct val="115000"/>
                        </a:lnSpc>
                        <a:spcBef>
                          <a:spcPts val="0"/>
                        </a:spcBef>
                        <a:spcAft>
                          <a:spcPts val="0"/>
                        </a:spcAft>
                        <a:buNone/>
                      </a:pPr>
                      <a:r>
                        <a:rPr b="1" lang="en"/>
                        <a:t>Utility</a:t>
                      </a:r>
                      <a:endParaRPr b="1"/>
                    </a:p>
                  </a:txBody>
                  <a:tcPr marT="38100" marB="38100" marR="76200" marL="76200" anchor="ctr"/>
                </a:tc>
                <a:tc>
                  <a:txBody>
                    <a:bodyPr/>
                    <a:lstStyle/>
                    <a:p>
                      <a:pPr indent="0" lvl="0" marL="0" rtl="0" algn="ctr">
                        <a:lnSpc>
                          <a:spcPct val="115000"/>
                        </a:lnSpc>
                        <a:spcBef>
                          <a:spcPts val="0"/>
                        </a:spcBef>
                        <a:spcAft>
                          <a:spcPts val="0"/>
                        </a:spcAft>
                        <a:buNone/>
                      </a:pPr>
                      <a:r>
                        <a:rPr b="1" lang="en">
                          <a:extLst>
                            <a:ext uri="http://customooxmlschemas.google.com/">
                              <go:slidesCustomData xmlns:go="http://customooxmlschemas.google.com/" textRoundtripDataId="28"/>
                            </a:ext>
                          </a:extLst>
                        </a:rPr>
                        <a:t>DCR Privac</a:t>
                      </a:r>
                      <a:r>
                        <a:rPr b="1" lang="en"/>
                        <a:t>y</a:t>
                      </a:r>
                      <a:endParaRPr b="1"/>
                    </a:p>
                  </a:txBody>
                  <a:tcPr marT="38100" marB="38100" marR="76200" marL="76200" anchor="ctr"/>
                </a:tc>
                <a:tc>
                  <a:txBody>
                    <a:bodyPr/>
                    <a:lstStyle/>
                    <a:p>
                      <a:pPr indent="0" lvl="0" marL="0" rtl="0" algn="ctr">
                        <a:lnSpc>
                          <a:spcPct val="115000"/>
                        </a:lnSpc>
                        <a:spcBef>
                          <a:spcPts val="0"/>
                        </a:spcBef>
                        <a:spcAft>
                          <a:spcPts val="0"/>
                        </a:spcAft>
                        <a:buNone/>
                      </a:pPr>
                      <a:r>
                        <a:rPr b="1" lang="en"/>
                        <a:t>Blended Privacy</a:t>
                      </a:r>
                      <a:endParaRPr b="1"/>
                    </a:p>
                  </a:txBody>
                  <a:tcPr marT="38100" marB="38100" marR="76200" marL="76200" anchor="ctr"/>
                </a:tc>
              </a:tr>
              <a:tr h="257175">
                <a:tc>
                  <a:txBody>
                    <a:bodyPr/>
                    <a:lstStyle/>
                    <a:p>
                      <a:pPr indent="0" lvl="0" marL="0" rtl="0" algn="ctr">
                        <a:lnSpc>
                          <a:spcPct val="115000"/>
                        </a:lnSpc>
                        <a:spcBef>
                          <a:spcPts val="0"/>
                        </a:spcBef>
                        <a:spcAft>
                          <a:spcPts val="0"/>
                        </a:spcAft>
                        <a:buClr>
                          <a:schemeClr val="dk1"/>
                        </a:buClr>
                        <a:buSzPts val="1100"/>
                        <a:buFont typeface="Arial"/>
                        <a:buNone/>
                      </a:pPr>
                      <a:r>
                        <a:rPr lang="en">
                          <a:solidFill>
                            <a:schemeClr val="dk1"/>
                          </a:solidFill>
                        </a:rPr>
                        <a:t>torch.cdist()</a:t>
                      </a:r>
                      <a:endParaRPr/>
                    </a:p>
                  </a:txBody>
                  <a:tcPr marT="38100" marB="38100" marR="76200" marL="76200"/>
                </a:tc>
                <a:tc>
                  <a:txBody>
                    <a:bodyPr/>
                    <a:lstStyle/>
                    <a:p>
                      <a:pPr indent="0" lvl="0" marL="0" rtl="0" algn="ctr">
                        <a:lnSpc>
                          <a:spcPct val="115000"/>
                        </a:lnSpc>
                        <a:spcBef>
                          <a:spcPts val="0"/>
                        </a:spcBef>
                        <a:spcAft>
                          <a:spcPts val="0"/>
                        </a:spcAft>
                        <a:buNone/>
                      </a:pPr>
                      <a:r>
                        <a:rPr lang="en">
                          <a:extLst>
                            <a:ext uri="http://customooxmlschemas.google.com/">
                              <go:slidesCustomData xmlns:go="http://customooxmlschemas.google.com/" textRoundtripDataId="29"/>
                            </a:ext>
                          </a:extLst>
                        </a:rPr>
                        <a:t>0.87</a:t>
                      </a:r>
                      <a:r>
                        <a:rPr lang="en"/>
                        <a:t>2</a:t>
                      </a:r>
                      <a:endParaRPr/>
                    </a:p>
                  </a:txBody>
                  <a:tcPr marT="38100" marB="38100" marR="76200" marL="76200"/>
                </a:tc>
                <a:tc>
                  <a:txBody>
                    <a:bodyPr/>
                    <a:lstStyle/>
                    <a:p>
                      <a:pPr indent="0" lvl="0" marL="0" rtl="0" algn="ctr">
                        <a:lnSpc>
                          <a:spcPct val="115000"/>
                        </a:lnSpc>
                        <a:spcBef>
                          <a:spcPts val="0"/>
                        </a:spcBef>
                        <a:spcAft>
                          <a:spcPts val="0"/>
                        </a:spcAft>
                        <a:buNone/>
                      </a:pPr>
                      <a:r>
                        <a:rPr lang="en">
                          <a:extLst>
                            <a:ext uri="http://customooxmlschemas.google.com/">
                              <go:slidesCustomData xmlns:go="http://customooxmlschemas.google.com/" textRoundtripDataId="30"/>
                            </a:ext>
                          </a:extLst>
                        </a:rPr>
                        <a:t>0.71</a:t>
                      </a:r>
                      <a:r>
                        <a:rPr lang="en"/>
                        <a:t>3</a:t>
                      </a:r>
                      <a:endParaRPr/>
                    </a:p>
                  </a:txBody>
                  <a:tcPr marT="38100" marB="38100" marR="76200" marL="76200"/>
                </a:tc>
                <a:tc>
                  <a:txBody>
                    <a:bodyPr/>
                    <a:lstStyle/>
                    <a:p>
                      <a:pPr indent="0" lvl="0" marL="0" rtl="0" algn="ctr">
                        <a:lnSpc>
                          <a:spcPct val="115000"/>
                        </a:lnSpc>
                        <a:spcBef>
                          <a:spcPts val="0"/>
                        </a:spcBef>
                        <a:spcAft>
                          <a:spcPts val="0"/>
                        </a:spcAft>
                        <a:buNone/>
                      </a:pPr>
                      <a:r>
                        <a:rPr lang="en"/>
                        <a:t>0.151</a:t>
                      </a:r>
                      <a:endParaRPr/>
                    </a:p>
                  </a:txBody>
                  <a:tcPr marT="38100" marB="38100" marR="76200" marL="76200"/>
                </a:tc>
                <a:tc>
                  <a:txBody>
                    <a:bodyPr/>
                    <a:lstStyle/>
                    <a:p>
                      <a:pPr indent="0" lvl="0" marL="0" rtl="0" algn="ctr">
                        <a:lnSpc>
                          <a:spcPct val="115000"/>
                        </a:lnSpc>
                        <a:spcBef>
                          <a:spcPts val="0"/>
                        </a:spcBef>
                        <a:spcAft>
                          <a:spcPts val="0"/>
                        </a:spcAft>
                        <a:buNone/>
                      </a:pPr>
                      <a:r>
                        <a:rPr lang="en"/>
                        <a:t>0.443</a:t>
                      </a:r>
                      <a:endParaRPr/>
                    </a:p>
                  </a:txBody>
                  <a:tcPr marT="38100" marB="38100" marR="76200" marL="76200"/>
                </a:tc>
                <a:tc>
                  <a:txBody>
                    <a:bodyPr/>
                    <a:lstStyle/>
                    <a:p>
                      <a:pPr indent="0" lvl="0" marL="0" rtl="0" algn="ctr">
                        <a:lnSpc>
                          <a:spcPct val="115000"/>
                        </a:lnSpc>
                        <a:spcBef>
                          <a:spcPts val="0"/>
                        </a:spcBef>
                        <a:spcAft>
                          <a:spcPts val="0"/>
                        </a:spcAft>
                        <a:buNone/>
                      </a:pPr>
                      <a:r>
                        <a:rPr lang="en"/>
                        <a:t>0.759</a:t>
                      </a:r>
                      <a:endParaRPr/>
                    </a:p>
                  </a:txBody>
                  <a:tcPr marT="38100" marB="38100" marR="76200" marL="76200"/>
                </a:tc>
              </a:tr>
              <a:tr h="257175">
                <a:tc>
                  <a:txBody>
                    <a:bodyPr/>
                    <a:lstStyle/>
                    <a:p>
                      <a:pPr indent="0" lvl="0" marL="0" rtl="0" algn="ctr">
                        <a:lnSpc>
                          <a:spcPct val="115000"/>
                        </a:lnSpc>
                        <a:spcBef>
                          <a:spcPts val="0"/>
                        </a:spcBef>
                        <a:spcAft>
                          <a:spcPts val="0"/>
                        </a:spcAft>
                        <a:buNone/>
                      </a:pPr>
                      <a:r>
                        <a:rPr lang="en"/>
                        <a:t>faiss.IndexFlatL2()</a:t>
                      </a:r>
                      <a:endParaRPr/>
                    </a:p>
                  </a:txBody>
                  <a:tcPr marT="38100" marB="38100" marR="76200" marL="76200"/>
                </a:tc>
                <a:tc>
                  <a:txBody>
                    <a:bodyPr/>
                    <a:lstStyle/>
                    <a:p>
                      <a:pPr indent="0" lvl="0" marL="0" rtl="0" algn="ctr">
                        <a:lnSpc>
                          <a:spcPct val="115000"/>
                        </a:lnSpc>
                        <a:spcBef>
                          <a:spcPts val="0"/>
                        </a:spcBef>
                        <a:spcAft>
                          <a:spcPts val="0"/>
                        </a:spcAft>
                        <a:buNone/>
                      </a:pPr>
                      <a:r>
                        <a:rPr lang="en">
                          <a:extLst>
                            <a:ext uri="http://customooxmlschemas.google.com/">
                              <go:slidesCustomData xmlns:go="http://customooxmlschemas.google.com/" textRoundtripDataId="31"/>
                            </a:ext>
                          </a:extLst>
                        </a:rPr>
                        <a:t>0.87</a:t>
                      </a:r>
                      <a:r>
                        <a:rPr lang="en"/>
                        <a:t>1</a:t>
                      </a:r>
                      <a:endParaRPr/>
                    </a:p>
                  </a:txBody>
                  <a:tcPr marT="38100" marB="38100" marR="76200" marL="76200"/>
                </a:tc>
                <a:tc>
                  <a:txBody>
                    <a:bodyPr/>
                    <a:lstStyle/>
                    <a:p>
                      <a:pPr indent="0" lvl="0" marL="0" rtl="0" algn="ctr">
                        <a:lnSpc>
                          <a:spcPct val="115000"/>
                        </a:lnSpc>
                        <a:spcBef>
                          <a:spcPts val="0"/>
                        </a:spcBef>
                        <a:spcAft>
                          <a:spcPts val="0"/>
                        </a:spcAft>
                        <a:buNone/>
                      </a:pPr>
                      <a:r>
                        <a:rPr lang="en">
                          <a:extLst>
                            <a:ext uri="http://customooxmlschemas.google.com/">
                              <go:slidesCustomData xmlns:go="http://customooxmlschemas.google.com/" textRoundtripDataId="32"/>
                            </a:ext>
                          </a:extLst>
                        </a:rPr>
                        <a:t>0.71</a:t>
                      </a:r>
                      <a:r>
                        <a:rPr lang="en"/>
                        <a:t>1</a:t>
                      </a:r>
                      <a:endParaRPr/>
                    </a:p>
                  </a:txBody>
                  <a:tcPr marT="38100" marB="38100" marR="76200" marL="76200"/>
                </a:tc>
                <a:tc>
                  <a:txBody>
                    <a:bodyPr/>
                    <a:lstStyle/>
                    <a:p>
                      <a:pPr indent="0" lvl="0" marL="0" rtl="0" algn="ctr">
                        <a:lnSpc>
                          <a:spcPct val="115000"/>
                        </a:lnSpc>
                        <a:spcBef>
                          <a:spcPts val="0"/>
                        </a:spcBef>
                        <a:spcAft>
                          <a:spcPts val="0"/>
                        </a:spcAft>
                        <a:buNone/>
                      </a:pPr>
                      <a:r>
                        <a:rPr lang="en"/>
                        <a:t>0.151</a:t>
                      </a:r>
                      <a:endParaRPr/>
                    </a:p>
                  </a:txBody>
                  <a:tcPr marT="38100" marB="38100" marR="76200" marL="76200"/>
                </a:tc>
                <a:tc>
                  <a:txBody>
                    <a:bodyPr/>
                    <a:lstStyle/>
                    <a:p>
                      <a:pPr indent="0" lvl="0" marL="0" rtl="0" algn="ctr">
                        <a:lnSpc>
                          <a:spcPct val="115000"/>
                        </a:lnSpc>
                        <a:spcBef>
                          <a:spcPts val="0"/>
                        </a:spcBef>
                        <a:spcAft>
                          <a:spcPts val="0"/>
                        </a:spcAft>
                        <a:buNone/>
                      </a:pPr>
                      <a:r>
                        <a:rPr lang="en"/>
                        <a:t>0.436</a:t>
                      </a:r>
                      <a:endParaRPr/>
                    </a:p>
                  </a:txBody>
                  <a:tcPr marT="38100" marB="38100" marR="76200" marL="76200"/>
                </a:tc>
                <a:tc>
                  <a:txBody>
                    <a:bodyPr/>
                    <a:lstStyle/>
                    <a:p>
                      <a:pPr indent="0" lvl="0" marL="0" rtl="0" algn="ctr">
                        <a:lnSpc>
                          <a:spcPct val="115000"/>
                        </a:lnSpc>
                        <a:spcBef>
                          <a:spcPts val="0"/>
                        </a:spcBef>
                        <a:spcAft>
                          <a:spcPts val="0"/>
                        </a:spcAft>
                        <a:buNone/>
                      </a:pPr>
                      <a:r>
                        <a:rPr lang="en"/>
                        <a:t>0.595</a:t>
                      </a:r>
                      <a:endParaRPr/>
                    </a:p>
                  </a:txBody>
                  <a:tcPr marT="38100" marB="38100" marR="76200" marL="76200"/>
                </a:tc>
              </a:tr>
            </a:tbl>
          </a:graphicData>
        </a:graphic>
      </p:graphicFrame>
      <p:sp>
        <p:nvSpPr>
          <p:cNvPr id="88" name="Google Shape;88;g3757487af9d_0_0"/>
          <p:cNvSpPr txBox="1"/>
          <p:nvPr/>
        </p:nvSpPr>
        <p:spPr>
          <a:xfrm>
            <a:off x="19659175" y="12730175"/>
            <a:ext cx="5852100" cy="344400"/>
          </a:xfrm>
          <a:prstGeom prst="rect">
            <a:avLst/>
          </a:prstGeom>
          <a:noFill/>
          <a:ln>
            <a:noFill/>
          </a:ln>
        </p:spPr>
        <p:txBody>
          <a:bodyPr anchorCtr="0" anchor="t" bIns="0" lIns="0" spcFirstLastPara="1" rIns="82275" wrap="square" tIns="82275">
            <a:noAutofit/>
          </a:bodyPr>
          <a:lstStyle/>
          <a:p>
            <a:pPr indent="0" lvl="0" marL="0" rtl="0" algn="l">
              <a:spcBef>
                <a:spcPts val="0"/>
              </a:spcBef>
              <a:spcAft>
                <a:spcPts val="0"/>
              </a:spcAft>
              <a:buNone/>
            </a:pPr>
            <a:r>
              <a:rPr i="1" lang="en">
                <a:solidFill>
                  <a:schemeClr val="dk1"/>
                </a:solidFill>
              </a:rPr>
              <a:t>Table 2: Processing morph results on Credit Default dataset</a:t>
            </a:r>
            <a:endParaRPr i="1" sz="5733">
              <a:solidFill>
                <a:schemeClr val="dk2"/>
              </a:solidFill>
            </a:endParaRPr>
          </a:p>
        </p:txBody>
      </p:sp>
      <p:sp>
        <p:nvSpPr>
          <p:cNvPr id="89" name="Google Shape;89;g3757487af9d_0_0"/>
          <p:cNvSpPr txBox="1"/>
          <p:nvPr/>
        </p:nvSpPr>
        <p:spPr>
          <a:xfrm>
            <a:off x="19659600" y="15579275"/>
            <a:ext cx="5852100" cy="344400"/>
          </a:xfrm>
          <a:prstGeom prst="rect">
            <a:avLst/>
          </a:prstGeom>
          <a:noFill/>
          <a:ln>
            <a:noFill/>
          </a:ln>
        </p:spPr>
        <p:txBody>
          <a:bodyPr anchorCtr="0" anchor="t" bIns="0" lIns="0" spcFirstLastPara="1" rIns="82275" wrap="square" tIns="82275">
            <a:noAutofit/>
          </a:bodyPr>
          <a:lstStyle/>
          <a:p>
            <a:pPr indent="0" lvl="0" marL="0" rtl="0" algn="l">
              <a:spcBef>
                <a:spcPts val="0"/>
              </a:spcBef>
              <a:spcAft>
                <a:spcPts val="0"/>
              </a:spcAft>
              <a:buNone/>
            </a:pPr>
            <a:r>
              <a:rPr i="1" lang="en">
                <a:solidFill>
                  <a:schemeClr val="dk1"/>
                </a:solidFill>
              </a:rPr>
              <a:t>Table 3: Similarity search comparison on City Payments dataset</a:t>
            </a:r>
            <a:endParaRPr i="1" sz="5733">
              <a:solidFill>
                <a:schemeClr val="dk2"/>
              </a:solidFill>
            </a:endParaRPr>
          </a:p>
        </p:txBody>
      </p:sp>
      <p:sp>
        <p:nvSpPr>
          <p:cNvPr id="90" name="Google Shape;90;g3757487af9d_0_0"/>
          <p:cNvSpPr txBox="1"/>
          <p:nvPr/>
        </p:nvSpPr>
        <p:spPr>
          <a:xfrm>
            <a:off x="8458200" y="3265625"/>
            <a:ext cx="10515600" cy="332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911"/>
              <a:buFont typeface="Arial"/>
              <a:buNone/>
            </a:pPr>
            <a:r>
              <a:rPr lang="en" sz="2229">
                <a:solidFill>
                  <a:schemeClr val="dk1"/>
                </a:solidFill>
                <a:latin typeface="Times New Roman"/>
                <a:ea typeface="Times New Roman"/>
                <a:cs typeface="Times New Roman"/>
                <a:sym typeface="Times New Roman"/>
              </a:rPr>
              <a:t>We implement a number of improvements to the original FinDiff model in the interest of improving privacy and model performance.</a:t>
            </a:r>
            <a:endParaRPr sz="2229">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lang="en" sz="2229">
                <a:solidFill>
                  <a:schemeClr val="dk1"/>
                </a:solidFill>
                <a:latin typeface="Times New Roman"/>
                <a:ea typeface="Times New Roman"/>
                <a:cs typeface="Times New Roman"/>
                <a:sym typeface="Times New Roman"/>
              </a:rPr>
              <a:t>1. Differential Privacy: </a:t>
            </a:r>
            <a:r>
              <a:rPr lang="en" sz="2229">
                <a:solidFill>
                  <a:schemeClr val="dk1"/>
                </a:solidFill>
                <a:latin typeface="Times New Roman"/>
                <a:ea typeface="Times New Roman"/>
                <a:cs typeface="Times New Roman"/>
                <a:sym typeface="Times New Roman"/>
              </a:rPr>
              <a:t>Implementation of Differentially Private Stochastic Gradient Descent (DP-SGD) during training provides statistical guarantees of privacy in the face of data disclosure.</a:t>
            </a:r>
            <a:endParaRPr sz="2229">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lang="en" sz="2229">
                <a:solidFill>
                  <a:schemeClr val="dk1"/>
                </a:solidFill>
                <a:latin typeface="Times New Roman"/>
                <a:ea typeface="Times New Roman"/>
                <a:cs typeface="Times New Roman"/>
                <a:sym typeface="Times New Roman"/>
              </a:rPr>
              <a:t>2. Cross-Attention Layer with Masking:</a:t>
            </a:r>
            <a:r>
              <a:rPr lang="en" sz="2229">
                <a:solidFill>
                  <a:schemeClr val="dk1"/>
                </a:solidFill>
                <a:latin typeface="Times New Roman"/>
                <a:ea typeface="Times New Roman"/>
                <a:cs typeface="Times New Roman"/>
                <a:sym typeface="Times New Roman"/>
              </a:rPr>
              <a:t> Cross-attention layers and masking improve the model’s ability to learn complex interfeature relationships. We investigate two approaches, a loss-adjusted random mask and an importance-adjusted deterministic mask. On their own both approaches improve model performance at the cost of privacy, although the cost to privacy can be mitigated (e.g. with DP-SGD).</a:t>
            </a:r>
            <a:endParaRPr sz="2229">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lang="en" sz="2229">
                <a:solidFill>
                  <a:schemeClr val="dk1"/>
                </a:solidFill>
                <a:latin typeface="Times New Roman"/>
                <a:ea typeface="Times New Roman"/>
                <a:cs typeface="Times New Roman"/>
                <a:sym typeface="Times New Roman"/>
              </a:rPr>
              <a:t>3. Regularization:</a:t>
            </a:r>
            <a:r>
              <a:rPr lang="en" sz="2229">
                <a:solidFill>
                  <a:schemeClr val="dk1"/>
                </a:solidFill>
                <a:latin typeface="Times New Roman"/>
                <a:ea typeface="Times New Roman"/>
                <a:cs typeface="Times New Roman"/>
                <a:sym typeface="Times New Roman"/>
              </a:rPr>
              <a:t> DP-SGD and other design choices negatively impact model utility and the quality of generated data. Addition of a regularization term re-emphasizes data fidelity and utility within the loss metric. This proved promising but implementation alongside DP-SGD requires further investigation of gradient flow associated with categorical embeddings.</a:t>
            </a:r>
            <a:endParaRPr sz="2229">
              <a:solidFill>
                <a:schemeClr val="dk1"/>
              </a:solidFill>
              <a:latin typeface="Times New Roman"/>
              <a:ea typeface="Times New Roman"/>
              <a:cs typeface="Times New Roman"/>
              <a:sym typeface="Times New Roman"/>
            </a:endParaRPr>
          </a:p>
        </p:txBody>
      </p:sp>
      <p:sp>
        <p:nvSpPr>
          <p:cNvPr id="91" name="Google Shape;91;g3757487af9d_0_0"/>
          <p:cNvSpPr txBox="1"/>
          <p:nvPr/>
        </p:nvSpPr>
        <p:spPr>
          <a:xfrm>
            <a:off x="8460125" y="16303925"/>
            <a:ext cx="10515600" cy="1925400"/>
          </a:xfrm>
          <a:prstGeom prst="rect">
            <a:avLst/>
          </a:prstGeom>
          <a:solidFill>
            <a:schemeClr val="lt1"/>
          </a:solidFill>
          <a:ln>
            <a:noFill/>
          </a:ln>
        </p:spPr>
        <p:txBody>
          <a:bodyPr anchorCtr="0" anchor="t" bIns="0" lIns="0" spcFirstLastPara="1" rIns="0" wrap="square" tIns="0">
            <a:noAutofit/>
          </a:bodyPr>
          <a:lstStyle/>
          <a:p>
            <a:pPr indent="0" lvl="0" marL="0" rtl="0" algn="ctr">
              <a:lnSpc>
                <a:spcPct val="100000"/>
              </a:lnSpc>
              <a:spcBef>
                <a:spcPts val="1300"/>
              </a:spcBef>
              <a:spcAft>
                <a:spcPts val="1000"/>
              </a:spcAft>
              <a:buNone/>
            </a:pPr>
            <a:r>
              <a:rPr b="1" lang="en" sz="2229">
                <a:solidFill>
                  <a:schemeClr val="dk1"/>
                </a:solidFill>
                <a:latin typeface="Times New Roman"/>
                <a:ea typeface="Times New Roman"/>
                <a:cs typeface="Times New Roman"/>
                <a:sym typeface="Times New Roman"/>
              </a:rPr>
              <a:t>These training advances significantly enhance the FinDiff model's efficacy. The introduction of a masked attention layer elevates utility and fidelity, while differential privacy substantially strengthens privacy protection, as validated by both DCR and our novel blended metric. Together, these techniques provide a tunable balance, enabling users to more precisely target their desired position on the privacy-utility efficient frontier.</a:t>
            </a:r>
            <a:endParaRPr b="1" sz="1200">
              <a:solidFill>
                <a:srgbClr val="404040"/>
              </a:solidFill>
              <a:highlight>
                <a:srgbClr val="FFFFFF"/>
              </a:highlight>
              <a:latin typeface="Roboto"/>
              <a:ea typeface="Roboto"/>
              <a:cs typeface="Roboto"/>
              <a:sym typeface="Roboto"/>
            </a:endParaRPr>
          </a:p>
        </p:txBody>
      </p:sp>
      <p:pic>
        <p:nvPicPr>
          <p:cNvPr id="92" name="Google Shape;92;g3757487af9d_0_0"/>
          <p:cNvPicPr preferRelativeResize="0"/>
          <p:nvPr/>
        </p:nvPicPr>
        <p:blipFill rotWithShape="1">
          <a:blip r:embed="rId6">
            <a:alphaModFix/>
          </a:blip>
          <a:srcRect b="0" l="0" r="51688" t="0"/>
          <a:stretch/>
        </p:blipFill>
        <p:spPr>
          <a:xfrm>
            <a:off x="15409060" y="8532309"/>
            <a:ext cx="3335334" cy="2470898"/>
          </a:xfrm>
          <a:prstGeom prst="rect">
            <a:avLst/>
          </a:prstGeom>
          <a:noFill/>
          <a:ln>
            <a:noFill/>
          </a:ln>
        </p:spPr>
      </p:pic>
      <p:pic>
        <p:nvPicPr>
          <p:cNvPr id="93" name="Google Shape;93;g3757487af9d_0_0"/>
          <p:cNvPicPr preferRelativeResize="0"/>
          <p:nvPr/>
        </p:nvPicPr>
        <p:blipFill rotWithShape="1">
          <a:blip r:embed="rId6">
            <a:alphaModFix/>
          </a:blip>
          <a:srcRect b="0" l="48365" r="0" t="0"/>
          <a:stretch/>
        </p:blipFill>
        <p:spPr>
          <a:xfrm>
            <a:off x="15409071" y="11003190"/>
            <a:ext cx="3564726" cy="2470898"/>
          </a:xfrm>
          <a:prstGeom prst="rect">
            <a:avLst/>
          </a:prstGeom>
          <a:noFill/>
          <a:ln>
            <a:noFill/>
          </a:ln>
        </p:spPr>
      </p:pic>
      <p:graphicFrame>
        <p:nvGraphicFramePr>
          <p:cNvPr id="94" name="Google Shape;94;g3757487af9d_0_0"/>
          <p:cNvGraphicFramePr/>
          <p:nvPr/>
        </p:nvGraphicFramePr>
        <p:xfrm>
          <a:off x="8458200" y="13716000"/>
          <a:ext cx="3000000" cy="3000000"/>
        </p:xfrm>
        <a:graphic>
          <a:graphicData uri="http://schemas.openxmlformats.org/drawingml/2006/table">
            <a:tbl>
              <a:tblPr>
                <a:noFill/>
                <a:tableStyleId>{79C1386B-05AF-4194-9F12-C93ED0C071A3}</a:tableStyleId>
              </a:tblPr>
              <a:tblGrid>
                <a:gridCol w="5691575"/>
                <a:gridCol w="965500"/>
                <a:gridCol w="1006975"/>
                <a:gridCol w="820175"/>
                <a:gridCol w="978400"/>
                <a:gridCol w="1052950"/>
              </a:tblGrid>
              <a:tr h="696025">
                <a:tc>
                  <a:txBody>
                    <a:bodyPr/>
                    <a:lstStyle/>
                    <a:p>
                      <a:pPr indent="0" lvl="0" marL="0" rtl="0" algn="ctr">
                        <a:lnSpc>
                          <a:spcPct val="115000"/>
                        </a:lnSpc>
                        <a:spcBef>
                          <a:spcPts val="0"/>
                        </a:spcBef>
                        <a:spcAft>
                          <a:spcPts val="0"/>
                        </a:spcAft>
                        <a:buNone/>
                      </a:pPr>
                      <a:r>
                        <a:rPr b="1" lang="en" sz="1700"/>
                        <a:t>Morph - Credit Default Dataset</a:t>
                      </a:r>
                      <a:endParaRPr sz="1700"/>
                    </a:p>
                  </a:txBody>
                  <a:tcPr marT="38100" marB="38100" marR="76200" marL="76200" anchor="ctr">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700"/>
                        <a:t>Row Fidelity</a:t>
                      </a:r>
                      <a:endParaRPr b="1" sz="1700"/>
                    </a:p>
                  </a:txBody>
                  <a:tcPr marT="38100" marB="38100" marR="76200" marL="76200" anchor="ctr">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700"/>
                        <a:t>Column Fidelity</a:t>
                      </a:r>
                      <a:endParaRPr b="1" sz="1700"/>
                    </a:p>
                  </a:txBody>
                  <a:tcPr marT="38100" marB="38100" marR="76200" marL="76200" anchor="ctr">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700"/>
                        <a:t>Utility</a:t>
                      </a:r>
                      <a:endParaRPr b="1" sz="1700"/>
                    </a:p>
                  </a:txBody>
                  <a:tcPr marT="38100" marB="38100" marR="76200" marL="76200" anchor="ctr">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700"/>
                        <a:t>DCR Privacy</a:t>
                      </a:r>
                      <a:endParaRPr b="1" sz="1700"/>
                    </a:p>
                  </a:txBody>
                  <a:tcPr marT="38100" marB="38100" marR="76200" marL="76200" anchor="ctr">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700">
                          <a:extLst>
                            <a:ext uri="http://customooxmlschemas.google.com/">
                              <go:slidesCustomData xmlns:go="http://customooxmlschemas.google.com/" textRoundtripDataId="33"/>
                            </a:ext>
                          </a:extLst>
                        </a:rPr>
                        <a:t>Blended Privacy</a:t>
                      </a:r>
                      <a:endParaRPr b="1" sz="1700"/>
                    </a:p>
                  </a:txBody>
                  <a:tcPr marT="38100" marB="38100" marR="76200" marL="76200" anchor="ctr">
                    <a:lnB cap="flat" cmpd="sng" w="9525">
                      <a:solidFill>
                        <a:srgbClr val="000000"/>
                      </a:solidFill>
                      <a:prstDash val="solid"/>
                      <a:round/>
                      <a:headEnd len="sm" w="sm" type="none"/>
                      <a:tailEnd len="sm" w="sm" type="none"/>
                    </a:lnB>
                  </a:tcPr>
                </a:tc>
              </a:tr>
              <a:tr h="348025">
                <a:tc>
                  <a:txBody>
                    <a:bodyPr/>
                    <a:lstStyle/>
                    <a:p>
                      <a:pPr indent="0" lvl="0" marL="0" rtl="0" algn="ctr">
                        <a:spcBef>
                          <a:spcPts val="0"/>
                        </a:spcBef>
                        <a:spcAft>
                          <a:spcPts val="0"/>
                        </a:spcAft>
                        <a:buNone/>
                      </a:pPr>
                      <a:r>
                        <a:rPr lang="en" sz="1700">
                          <a:latin typeface="Open Sans"/>
                          <a:ea typeface="Open Sans"/>
                          <a:cs typeface="Open Sans"/>
                          <a:sym typeface="Open Sans"/>
                        </a:rPr>
                        <a:t>Baseline (prior approach)</a:t>
                      </a:r>
                      <a:endParaRPr sz="1700">
                        <a:latin typeface="Open Sans"/>
                        <a:ea typeface="Open Sans"/>
                        <a:cs typeface="Open Sans"/>
                        <a:sym typeface="Open Sans"/>
                      </a:endParaRPr>
                    </a:p>
                  </a:txBody>
                  <a:tcPr marT="38100" marB="38100" marR="76200" marL="762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0.933</a:t>
                      </a:r>
                      <a:endParaRPr sz="1700">
                        <a:latin typeface="Open Sans"/>
                        <a:ea typeface="Open Sans"/>
                        <a:cs typeface="Open Sans"/>
                        <a:sym typeface="Open Sans"/>
                      </a:endParaRPr>
                    </a:p>
                  </a:txBody>
                  <a:tcPr marT="38100" marB="38100" marR="76200" marL="762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0.883</a:t>
                      </a:r>
                      <a:endParaRPr sz="1700">
                        <a:latin typeface="Open Sans"/>
                        <a:ea typeface="Open Sans"/>
                        <a:cs typeface="Open Sans"/>
                        <a:sym typeface="Open Sans"/>
                      </a:endParaRPr>
                    </a:p>
                  </a:txBody>
                  <a:tcPr marT="38100" marB="38100" marR="76200" marL="762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0.991</a:t>
                      </a:r>
                      <a:endParaRPr sz="1700">
                        <a:latin typeface="Open Sans"/>
                        <a:ea typeface="Open Sans"/>
                        <a:cs typeface="Open Sans"/>
                        <a:sym typeface="Open Sans"/>
                      </a:endParaRPr>
                    </a:p>
                  </a:txBody>
                  <a:tcPr marT="38100" marB="38100" marR="76200" marL="762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0.117</a:t>
                      </a:r>
                      <a:endParaRPr sz="1700">
                        <a:latin typeface="Open Sans"/>
                        <a:ea typeface="Open Sans"/>
                        <a:cs typeface="Open Sans"/>
                        <a:sym typeface="Open Sans"/>
                      </a:endParaRPr>
                    </a:p>
                  </a:txBody>
                  <a:tcPr marT="38100" marB="38100" marR="76200" marL="762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0.311</a:t>
                      </a:r>
                      <a:endParaRPr sz="1700">
                        <a:latin typeface="Open Sans"/>
                        <a:ea typeface="Open Sans"/>
                        <a:cs typeface="Open Sans"/>
                        <a:sym typeface="Open Sans"/>
                      </a:endParaRPr>
                    </a:p>
                  </a:txBody>
                  <a:tcPr marT="38100" marB="38100" marR="76200" marL="762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8025">
                <a:tc>
                  <a:txBody>
                    <a:bodyPr/>
                    <a:lstStyle/>
                    <a:p>
                      <a:pPr indent="0" lvl="0" marL="0" rtl="0" algn="ctr">
                        <a:spcBef>
                          <a:spcPts val="0"/>
                        </a:spcBef>
                        <a:spcAft>
                          <a:spcPts val="0"/>
                        </a:spcAft>
                        <a:buNone/>
                      </a:pPr>
                      <a:r>
                        <a:rPr lang="en" sz="1700">
                          <a:latin typeface="Open Sans"/>
                          <a:ea typeface="Open Sans"/>
                          <a:cs typeface="Open Sans"/>
                          <a:sym typeface="Open Sans"/>
                        </a:rPr>
                        <a:t>Differential Privacy (no masking) </a:t>
                      </a:r>
                      <a:endParaRPr sz="1700">
                        <a:latin typeface="Open Sans"/>
                        <a:ea typeface="Open Sans"/>
                        <a:cs typeface="Open Sans"/>
                        <a:sym typeface="Open Sans"/>
                      </a:endParaRPr>
                    </a:p>
                  </a:txBody>
                  <a:tcPr marT="38100" marB="38100" marR="76200" marL="762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0.464</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0.433</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0.437</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0.796</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0.836</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8025">
                <a:tc>
                  <a:txBody>
                    <a:bodyPr/>
                    <a:lstStyle/>
                    <a:p>
                      <a:pPr indent="0" lvl="0" marL="0" rtl="0" algn="ctr">
                        <a:spcBef>
                          <a:spcPts val="0"/>
                        </a:spcBef>
                        <a:spcAft>
                          <a:spcPts val="0"/>
                        </a:spcAft>
                        <a:buNone/>
                      </a:pPr>
                      <a:r>
                        <a:rPr lang="en" sz="1700">
                          <a:latin typeface="Open Sans"/>
                          <a:ea typeface="Open Sans"/>
                          <a:cs typeface="Open Sans"/>
                          <a:sym typeface="Open Sans"/>
                        </a:rPr>
                        <a:t>Cross-Attention Layer with Loss-Adjusted Mask </a:t>
                      </a:r>
                      <a:endParaRPr sz="1700">
                        <a:latin typeface="Open Sans"/>
                        <a:ea typeface="Open Sans"/>
                        <a:cs typeface="Open Sans"/>
                        <a:sym typeface="Open Sans"/>
                      </a:endParaRPr>
                    </a:p>
                  </a:txBody>
                  <a:tcPr marT="38100" marB="38100" marR="76200" marL="762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0.929</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0.894</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0.932</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0.162</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0.369</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9325">
                <a:tc>
                  <a:txBody>
                    <a:bodyPr/>
                    <a:lstStyle/>
                    <a:p>
                      <a:pPr indent="0" lvl="0" marL="0" rtl="0" algn="ctr">
                        <a:spcBef>
                          <a:spcPts val="0"/>
                        </a:spcBef>
                        <a:spcAft>
                          <a:spcPts val="0"/>
                        </a:spcAft>
                        <a:buNone/>
                      </a:pPr>
                      <a:r>
                        <a:rPr lang="en" sz="1700">
                          <a:latin typeface="Open Sans"/>
                          <a:ea typeface="Open Sans"/>
                          <a:cs typeface="Open Sans"/>
                          <a:sym typeface="Open Sans"/>
                        </a:rPr>
                        <a:t>Cross-Attention Layer with Importance-Adjusted Mask </a:t>
                      </a:r>
                      <a:endParaRPr sz="1700">
                        <a:latin typeface="Open Sans"/>
                        <a:ea typeface="Open Sans"/>
                        <a:cs typeface="Open Sans"/>
                        <a:sym typeface="Open Sans"/>
                      </a:endParaRPr>
                    </a:p>
                  </a:txBody>
                  <a:tcPr marT="38100" marB="38100" marR="76200" marL="762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0.762</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0.636</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0.805</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0.430</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0.535</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4400">
                <a:tc>
                  <a:txBody>
                    <a:bodyPr/>
                    <a:lstStyle/>
                    <a:p>
                      <a:pPr indent="0" lvl="0" marL="0" rtl="0" algn="ctr">
                        <a:spcBef>
                          <a:spcPts val="0"/>
                        </a:spcBef>
                        <a:spcAft>
                          <a:spcPts val="0"/>
                        </a:spcAft>
                        <a:buNone/>
                      </a:pPr>
                      <a:r>
                        <a:rPr lang="en" sz="1700">
                          <a:latin typeface="Open Sans"/>
                          <a:ea typeface="Open Sans"/>
                          <a:cs typeface="Open Sans"/>
                          <a:sym typeface="Open Sans"/>
                        </a:rPr>
                        <a:t>Cross-Attention Layer with Random Mask and DP-SGD</a:t>
                      </a:r>
                      <a:endParaRPr sz="1700">
                        <a:latin typeface="Open Sans"/>
                        <a:ea typeface="Open Sans"/>
                        <a:cs typeface="Open Sans"/>
                        <a:sym typeface="Open Sans"/>
                      </a:endParaRPr>
                    </a:p>
                  </a:txBody>
                  <a:tcPr marT="38100" marB="38100" marR="76200" marL="76200">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0.540</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0.488</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0.373</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0.583</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Open Sans"/>
                          <a:ea typeface="Open Sans"/>
                          <a:cs typeface="Open Sans"/>
                          <a:sym typeface="Open Sans"/>
                        </a:rPr>
                        <a:t>0.616</a:t>
                      </a:r>
                      <a:endParaRPr sz="1700">
                        <a:latin typeface="Open Sans"/>
                        <a:ea typeface="Open Sans"/>
                        <a:cs typeface="Open Sans"/>
                        <a:sym typeface="Open Sans"/>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95" name="Google Shape;95;g3757487af9d_0_0" title="EF.png"/>
          <p:cNvPicPr preferRelativeResize="0"/>
          <p:nvPr/>
        </p:nvPicPr>
        <p:blipFill rotWithShape="1">
          <a:blip r:embed="rId7">
            <a:alphaModFix/>
          </a:blip>
          <a:srcRect b="3463" l="1732" r="5114" t="1892"/>
          <a:stretch/>
        </p:blipFill>
        <p:spPr>
          <a:xfrm>
            <a:off x="8458200" y="8503920"/>
            <a:ext cx="6872761" cy="4988408"/>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Cristy Almeida</dc:creator>
</cp:coreProperties>
</file>