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747775"/>
          </p15:clr>
        </p15:guide>
        <p15:guide id="2" pos="1382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bf6e7ef3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bf6e7ef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496200" y="4765280"/>
            <a:ext cx="40899000" cy="131367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7733"/>
              <a:buNone/>
              <a:defRPr sz="27733"/>
            </a:lvl1pPr>
            <a:lvl2pPr lvl="1" algn="ctr">
              <a:spcBef>
                <a:spcPts val="0"/>
              </a:spcBef>
              <a:spcAft>
                <a:spcPts val="0"/>
              </a:spcAft>
              <a:buSzPts val="27733"/>
              <a:buNone/>
              <a:defRPr sz="27733"/>
            </a:lvl2pPr>
            <a:lvl3pPr lvl="2" algn="ctr">
              <a:spcBef>
                <a:spcPts val="0"/>
              </a:spcBef>
              <a:spcAft>
                <a:spcPts val="0"/>
              </a:spcAft>
              <a:buSzPts val="27733"/>
              <a:buNone/>
              <a:defRPr sz="27733"/>
            </a:lvl3pPr>
            <a:lvl4pPr lvl="3" algn="ctr">
              <a:spcBef>
                <a:spcPts val="0"/>
              </a:spcBef>
              <a:spcAft>
                <a:spcPts val="0"/>
              </a:spcAft>
              <a:buSzPts val="27733"/>
              <a:buNone/>
              <a:defRPr sz="27733"/>
            </a:lvl4pPr>
            <a:lvl5pPr lvl="4" algn="ctr">
              <a:spcBef>
                <a:spcPts val="0"/>
              </a:spcBef>
              <a:spcAft>
                <a:spcPts val="0"/>
              </a:spcAft>
              <a:buSzPts val="27733"/>
              <a:buNone/>
              <a:defRPr sz="27733"/>
            </a:lvl5pPr>
            <a:lvl6pPr lvl="5" algn="ctr">
              <a:spcBef>
                <a:spcPts val="0"/>
              </a:spcBef>
              <a:spcAft>
                <a:spcPts val="0"/>
              </a:spcAft>
              <a:buSzPts val="27733"/>
              <a:buNone/>
              <a:defRPr sz="27733"/>
            </a:lvl6pPr>
            <a:lvl7pPr lvl="6" algn="ctr">
              <a:spcBef>
                <a:spcPts val="0"/>
              </a:spcBef>
              <a:spcAft>
                <a:spcPts val="0"/>
              </a:spcAft>
              <a:buSzPts val="27733"/>
              <a:buNone/>
              <a:defRPr sz="27733"/>
            </a:lvl7pPr>
            <a:lvl8pPr lvl="7" algn="ctr">
              <a:spcBef>
                <a:spcPts val="0"/>
              </a:spcBef>
              <a:spcAft>
                <a:spcPts val="0"/>
              </a:spcAft>
              <a:buSzPts val="27733"/>
              <a:buNone/>
              <a:defRPr sz="27733"/>
            </a:lvl8pPr>
            <a:lvl9pPr lvl="8" algn="ctr">
              <a:spcBef>
                <a:spcPts val="0"/>
              </a:spcBef>
              <a:spcAft>
                <a:spcPts val="0"/>
              </a:spcAft>
              <a:buSzPts val="27733"/>
              <a:buNone/>
              <a:defRPr sz="27733"/>
            </a:lvl9pPr>
          </a:lstStyle>
          <a:p/>
        </p:txBody>
      </p:sp>
      <p:sp>
        <p:nvSpPr>
          <p:cNvPr id="11" name="Google Shape;11;p2"/>
          <p:cNvSpPr txBox="1"/>
          <p:nvPr>
            <p:ph idx="1" type="subTitle"/>
          </p:nvPr>
        </p:nvSpPr>
        <p:spPr>
          <a:xfrm>
            <a:off x="1496160" y="18138400"/>
            <a:ext cx="40899000" cy="5072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4933"/>
              <a:buNone/>
              <a:defRPr sz="14933"/>
            </a:lvl1pPr>
            <a:lvl2pPr lvl="1" algn="ctr">
              <a:lnSpc>
                <a:spcPct val="100000"/>
              </a:lnSpc>
              <a:spcBef>
                <a:spcPts val="0"/>
              </a:spcBef>
              <a:spcAft>
                <a:spcPts val="0"/>
              </a:spcAft>
              <a:buSzPts val="14933"/>
              <a:buNone/>
              <a:defRPr sz="14933"/>
            </a:lvl2pPr>
            <a:lvl3pPr lvl="2" algn="ctr">
              <a:lnSpc>
                <a:spcPct val="100000"/>
              </a:lnSpc>
              <a:spcBef>
                <a:spcPts val="0"/>
              </a:spcBef>
              <a:spcAft>
                <a:spcPts val="0"/>
              </a:spcAft>
              <a:buSzPts val="14933"/>
              <a:buNone/>
              <a:defRPr sz="14933"/>
            </a:lvl3pPr>
            <a:lvl4pPr lvl="3" algn="ctr">
              <a:lnSpc>
                <a:spcPct val="100000"/>
              </a:lnSpc>
              <a:spcBef>
                <a:spcPts val="0"/>
              </a:spcBef>
              <a:spcAft>
                <a:spcPts val="0"/>
              </a:spcAft>
              <a:buSzPts val="14933"/>
              <a:buNone/>
              <a:defRPr sz="14933"/>
            </a:lvl4pPr>
            <a:lvl5pPr lvl="4" algn="ctr">
              <a:lnSpc>
                <a:spcPct val="100000"/>
              </a:lnSpc>
              <a:spcBef>
                <a:spcPts val="0"/>
              </a:spcBef>
              <a:spcAft>
                <a:spcPts val="0"/>
              </a:spcAft>
              <a:buSzPts val="14933"/>
              <a:buNone/>
              <a:defRPr sz="14933"/>
            </a:lvl5pPr>
            <a:lvl6pPr lvl="5" algn="ctr">
              <a:lnSpc>
                <a:spcPct val="100000"/>
              </a:lnSpc>
              <a:spcBef>
                <a:spcPts val="0"/>
              </a:spcBef>
              <a:spcAft>
                <a:spcPts val="0"/>
              </a:spcAft>
              <a:buSzPts val="14933"/>
              <a:buNone/>
              <a:defRPr sz="14933"/>
            </a:lvl6pPr>
            <a:lvl7pPr lvl="6" algn="ctr">
              <a:lnSpc>
                <a:spcPct val="100000"/>
              </a:lnSpc>
              <a:spcBef>
                <a:spcPts val="0"/>
              </a:spcBef>
              <a:spcAft>
                <a:spcPts val="0"/>
              </a:spcAft>
              <a:buSzPts val="14933"/>
              <a:buNone/>
              <a:defRPr sz="14933"/>
            </a:lvl7pPr>
            <a:lvl8pPr lvl="7" algn="ctr">
              <a:lnSpc>
                <a:spcPct val="100000"/>
              </a:lnSpc>
              <a:spcBef>
                <a:spcPts val="0"/>
              </a:spcBef>
              <a:spcAft>
                <a:spcPts val="0"/>
              </a:spcAft>
              <a:buSzPts val="14933"/>
              <a:buNone/>
              <a:defRPr sz="14933"/>
            </a:lvl8pPr>
            <a:lvl9pPr lvl="8" algn="ctr">
              <a:lnSpc>
                <a:spcPct val="100000"/>
              </a:lnSpc>
              <a:spcBef>
                <a:spcPts val="0"/>
              </a:spcBef>
              <a:spcAft>
                <a:spcPts val="0"/>
              </a:spcAft>
              <a:buSzPts val="14933"/>
              <a:buNone/>
              <a:defRPr sz="14933"/>
            </a:lvl9pPr>
          </a:lstStyle>
          <a:p/>
        </p:txBody>
      </p:sp>
      <p:sp>
        <p:nvSpPr>
          <p:cNvPr id="12" name="Google Shape;12;p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1496160" y="7079200"/>
            <a:ext cx="40899000" cy="125664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64000"/>
              <a:buNone/>
              <a:defRPr sz="64000"/>
            </a:lvl1pPr>
            <a:lvl2pPr lvl="1" algn="ctr">
              <a:spcBef>
                <a:spcPts val="0"/>
              </a:spcBef>
              <a:spcAft>
                <a:spcPts val="0"/>
              </a:spcAft>
              <a:buSzPts val="64000"/>
              <a:buNone/>
              <a:defRPr sz="64000"/>
            </a:lvl2pPr>
            <a:lvl3pPr lvl="2" algn="ctr">
              <a:spcBef>
                <a:spcPts val="0"/>
              </a:spcBef>
              <a:spcAft>
                <a:spcPts val="0"/>
              </a:spcAft>
              <a:buSzPts val="64000"/>
              <a:buNone/>
              <a:defRPr sz="64000"/>
            </a:lvl3pPr>
            <a:lvl4pPr lvl="3" algn="ctr">
              <a:spcBef>
                <a:spcPts val="0"/>
              </a:spcBef>
              <a:spcAft>
                <a:spcPts val="0"/>
              </a:spcAft>
              <a:buSzPts val="64000"/>
              <a:buNone/>
              <a:defRPr sz="64000"/>
            </a:lvl4pPr>
            <a:lvl5pPr lvl="4" algn="ctr">
              <a:spcBef>
                <a:spcPts val="0"/>
              </a:spcBef>
              <a:spcAft>
                <a:spcPts val="0"/>
              </a:spcAft>
              <a:buSzPts val="64000"/>
              <a:buNone/>
              <a:defRPr sz="64000"/>
            </a:lvl5pPr>
            <a:lvl6pPr lvl="5" algn="ctr">
              <a:spcBef>
                <a:spcPts val="0"/>
              </a:spcBef>
              <a:spcAft>
                <a:spcPts val="0"/>
              </a:spcAft>
              <a:buSzPts val="64000"/>
              <a:buNone/>
              <a:defRPr sz="64000"/>
            </a:lvl6pPr>
            <a:lvl7pPr lvl="6" algn="ctr">
              <a:spcBef>
                <a:spcPts val="0"/>
              </a:spcBef>
              <a:spcAft>
                <a:spcPts val="0"/>
              </a:spcAft>
              <a:buSzPts val="64000"/>
              <a:buNone/>
              <a:defRPr sz="64000"/>
            </a:lvl7pPr>
            <a:lvl8pPr lvl="7" algn="ctr">
              <a:spcBef>
                <a:spcPts val="0"/>
              </a:spcBef>
              <a:spcAft>
                <a:spcPts val="0"/>
              </a:spcAft>
              <a:buSzPts val="64000"/>
              <a:buNone/>
              <a:defRPr sz="64000"/>
            </a:lvl8pPr>
            <a:lvl9pPr lvl="8" algn="ctr">
              <a:spcBef>
                <a:spcPts val="0"/>
              </a:spcBef>
              <a:spcAft>
                <a:spcPts val="0"/>
              </a:spcAft>
              <a:buSzPts val="64000"/>
              <a:buNone/>
              <a:defRPr sz="64000"/>
            </a:lvl9pPr>
          </a:lstStyle>
          <a:p>
            <a:r>
              <a:t>xx%</a:t>
            </a:r>
          </a:p>
        </p:txBody>
      </p:sp>
      <p:sp>
        <p:nvSpPr>
          <p:cNvPr id="46" name="Google Shape;46;p11"/>
          <p:cNvSpPr txBox="1"/>
          <p:nvPr>
            <p:ph idx="1" type="body"/>
          </p:nvPr>
        </p:nvSpPr>
        <p:spPr>
          <a:xfrm>
            <a:off x="1496160" y="20174240"/>
            <a:ext cx="40899000" cy="8325000"/>
          </a:xfrm>
          <a:prstGeom prst="rect">
            <a:avLst/>
          </a:prstGeom>
        </p:spPr>
        <p:txBody>
          <a:bodyPr anchorCtr="0" anchor="t" bIns="487600" lIns="487600" spcFirstLastPara="1" rIns="487600" wrap="square" tIns="487600">
            <a:normAutofit/>
          </a:bodyPr>
          <a:lstStyle>
            <a:lvl1pPr indent="-838200" lvl="0" marL="457200" algn="ctr">
              <a:spcBef>
                <a:spcPts val="0"/>
              </a:spcBef>
              <a:spcAft>
                <a:spcPts val="0"/>
              </a:spcAft>
              <a:buSzPts val="9600"/>
              <a:buChar char="●"/>
              <a:defRPr sz="9600"/>
            </a:lvl1pPr>
            <a:lvl2pPr indent="-702733" lvl="1" marL="914400" algn="ctr">
              <a:spcBef>
                <a:spcPts val="0"/>
              </a:spcBef>
              <a:spcAft>
                <a:spcPts val="0"/>
              </a:spcAft>
              <a:buSzPts val="7467"/>
              <a:buChar char="○"/>
              <a:defRPr sz="7466"/>
            </a:lvl2pPr>
            <a:lvl3pPr indent="-702733" lvl="2" marL="1371600" algn="ctr">
              <a:spcBef>
                <a:spcPts val="0"/>
              </a:spcBef>
              <a:spcAft>
                <a:spcPts val="0"/>
              </a:spcAft>
              <a:buSzPts val="7467"/>
              <a:buChar char="■"/>
              <a:defRPr sz="7466"/>
            </a:lvl3pPr>
            <a:lvl4pPr indent="-702733" lvl="3" marL="1828800" algn="ctr">
              <a:spcBef>
                <a:spcPts val="0"/>
              </a:spcBef>
              <a:spcAft>
                <a:spcPts val="0"/>
              </a:spcAft>
              <a:buSzPts val="7467"/>
              <a:buChar char="●"/>
              <a:defRPr sz="7466"/>
            </a:lvl4pPr>
            <a:lvl5pPr indent="-702733" lvl="4" marL="2286000" algn="ctr">
              <a:spcBef>
                <a:spcPts val="0"/>
              </a:spcBef>
              <a:spcAft>
                <a:spcPts val="0"/>
              </a:spcAft>
              <a:buSzPts val="7467"/>
              <a:buChar char="○"/>
              <a:defRPr sz="7466"/>
            </a:lvl5pPr>
            <a:lvl6pPr indent="-702733" lvl="5" marL="2743200" algn="ctr">
              <a:spcBef>
                <a:spcPts val="0"/>
              </a:spcBef>
              <a:spcAft>
                <a:spcPts val="0"/>
              </a:spcAft>
              <a:buSzPts val="7467"/>
              <a:buChar char="■"/>
              <a:defRPr sz="7466"/>
            </a:lvl6pPr>
            <a:lvl7pPr indent="-702733" lvl="6" marL="3200400" algn="ctr">
              <a:spcBef>
                <a:spcPts val="0"/>
              </a:spcBef>
              <a:spcAft>
                <a:spcPts val="0"/>
              </a:spcAft>
              <a:buSzPts val="7467"/>
              <a:buChar char="●"/>
              <a:defRPr sz="7466"/>
            </a:lvl7pPr>
            <a:lvl8pPr indent="-702733" lvl="7" marL="3657600" algn="ctr">
              <a:spcBef>
                <a:spcPts val="0"/>
              </a:spcBef>
              <a:spcAft>
                <a:spcPts val="0"/>
              </a:spcAft>
              <a:buSzPts val="7467"/>
              <a:buChar char="○"/>
              <a:defRPr sz="7466"/>
            </a:lvl8pPr>
            <a:lvl9pPr indent="-702733" lvl="8" marL="4114800" algn="ctr">
              <a:spcBef>
                <a:spcPts val="0"/>
              </a:spcBef>
              <a:spcAft>
                <a:spcPts val="0"/>
              </a:spcAft>
              <a:buSzPts val="7467"/>
              <a:buChar char="■"/>
              <a:defRPr sz="7466"/>
            </a:lvl9pPr>
          </a:lstStyle>
          <a:p/>
        </p:txBody>
      </p:sp>
      <p:sp>
        <p:nvSpPr>
          <p:cNvPr id="47" name="Google Shape;47;p11"/>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1496160" y="13765440"/>
            <a:ext cx="40899000" cy="5387400"/>
          </a:xfrm>
          <a:prstGeom prst="rect">
            <a:avLst/>
          </a:prstGeom>
        </p:spPr>
        <p:txBody>
          <a:bodyPr anchorCtr="0" anchor="ctr" bIns="487600" lIns="487600" spcFirstLastPara="1" rIns="487600" wrap="square" tIns="487600">
            <a:normAutofit/>
          </a:bodyPr>
          <a:lstStyle>
            <a:lvl1pPr lvl="0" algn="ctr">
              <a:spcBef>
                <a:spcPts val="0"/>
              </a:spcBef>
              <a:spcAft>
                <a:spcPts val="0"/>
              </a:spcAft>
              <a:buSzPts val="19200"/>
              <a:buNone/>
              <a:defRPr sz="19200"/>
            </a:lvl1pPr>
            <a:lvl2pPr lvl="1" algn="ctr">
              <a:spcBef>
                <a:spcPts val="0"/>
              </a:spcBef>
              <a:spcAft>
                <a:spcPts val="0"/>
              </a:spcAft>
              <a:buSzPts val="19200"/>
              <a:buNone/>
              <a:defRPr sz="19200"/>
            </a:lvl2pPr>
            <a:lvl3pPr lvl="2" algn="ctr">
              <a:spcBef>
                <a:spcPts val="0"/>
              </a:spcBef>
              <a:spcAft>
                <a:spcPts val="0"/>
              </a:spcAft>
              <a:buSzPts val="19200"/>
              <a:buNone/>
              <a:defRPr sz="19200"/>
            </a:lvl3pPr>
            <a:lvl4pPr lvl="3" algn="ctr">
              <a:spcBef>
                <a:spcPts val="0"/>
              </a:spcBef>
              <a:spcAft>
                <a:spcPts val="0"/>
              </a:spcAft>
              <a:buSzPts val="19200"/>
              <a:buNone/>
              <a:defRPr sz="19200"/>
            </a:lvl4pPr>
            <a:lvl5pPr lvl="4" algn="ctr">
              <a:spcBef>
                <a:spcPts val="0"/>
              </a:spcBef>
              <a:spcAft>
                <a:spcPts val="0"/>
              </a:spcAft>
              <a:buSzPts val="19200"/>
              <a:buNone/>
              <a:defRPr sz="19200"/>
            </a:lvl5pPr>
            <a:lvl6pPr lvl="5" algn="ctr">
              <a:spcBef>
                <a:spcPts val="0"/>
              </a:spcBef>
              <a:spcAft>
                <a:spcPts val="0"/>
              </a:spcAft>
              <a:buSzPts val="19200"/>
              <a:buNone/>
              <a:defRPr sz="19200"/>
            </a:lvl6pPr>
            <a:lvl7pPr lvl="6" algn="ctr">
              <a:spcBef>
                <a:spcPts val="0"/>
              </a:spcBef>
              <a:spcAft>
                <a:spcPts val="0"/>
              </a:spcAft>
              <a:buSzPts val="19200"/>
              <a:buNone/>
              <a:defRPr sz="19200"/>
            </a:lvl7pPr>
            <a:lvl8pPr lvl="7" algn="ctr">
              <a:spcBef>
                <a:spcPts val="0"/>
              </a:spcBef>
              <a:spcAft>
                <a:spcPts val="0"/>
              </a:spcAft>
              <a:buSzPts val="19200"/>
              <a:buNone/>
              <a:defRPr sz="19200"/>
            </a:lvl8pPr>
            <a:lvl9pPr lvl="8" algn="ctr">
              <a:spcBef>
                <a:spcPts val="0"/>
              </a:spcBef>
              <a:spcAft>
                <a:spcPts val="0"/>
              </a:spcAft>
              <a:buSzPts val="19200"/>
              <a:buNone/>
              <a:defRPr sz="19200"/>
            </a:lvl9pPr>
          </a:lstStyle>
          <a:p/>
        </p:txBody>
      </p:sp>
      <p:sp>
        <p:nvSpPr>
          <p:cNvPr id="15" name="Google Shape;15;p3"/>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33"/>
              <a:buNone/>
              <a:defRPr sz="14933"/>
            </a:lvl1pPr>
            <a:lvl2pPr lvl="1">
              <a:spcBef>
                <a:spcPts val="0"/>
              </a:spcBef>
              <a:spcAft>
                <a:spcPts val="0"/>
              </a:spcAft>
              <a:buSzPts val="14933"/>
              <a:buNone/>
              <a:defRPr sz="14933"/>
            </a:lvl2pPr>
            <a:lvl3pPr lvl="2">
              <a:spcBef>
                <a:spcPts val="0"/>
              </a:spcBef>
              <a:spcAft>
                <a:spcPts val="0"/>
              </a:spcAft>
              <a:buSzPts val="14933"/>
              <a:buNone/>
              <a:defRPr sz="14933"/>
            </a:lvl3pPr>
            <a:lvl4pPr lvl="3">
              <a:spcBef>
                <a:spcPts val="0"/>
              </a:spcBef>
              <a:spcAft>
                <a:spcPts val="0"/>
              </a:spcAft>
              <a:buSzPts val="14933"/>
              <a:buNone/>
              <a:defRPr sz="14933"/>
            </a:lvl4pPr>
            <a:lvl5pPr lvl="4">
              <a:spcBef>
                <a:spcPts val="0"/>
              </a:spcBef>
              <a:spcAft>
                <a:spcPts val="0"/>
              </a:spcAft>
              <a:buSzPts val="14933"/>
              <a:buNone/>
              <a:defRPr sz="14933"/>
            </a:lvl5pPr>
            <a:lvl6pPr lvl="5">
              <a:spcBef>
                <a:spcPts val="0"/>
              </a:spcBef>
              <a:spcAft>
                <a:spcPts val="0"/>
              </a:spcAft>
              <a:buSzPts val="14933"/>
              <a:buNone/>
              <a:defRPr sz="14933"/>
            </a:lvl6pPr>
            <a:lvl7pPr lvl="6">
              <a:spcBef>
                <a:spcPts val="0"/>
              </a:spcBef>
              <a:spcAft>
                <a:spcPts val="0"/>
              </a:spcAft>
              <a:buSzPts val="14933"/>
              <a:buNone/>
              <a:defRPr sz="14933"/>
            </a:lvl7pPr>
            <a:lvl8pPr lvl="7">
              <a:spcBef>
                <a:spcPts val="0"/>
              </a:spcBef>
              <a:spcAft>
                <a:spcPts val="0"/>
              </a:spcAft>
              <a:buSzPts val="14933"/>
              <a:buNone/>
              <a:defRPr sz="14933"/>
            </a:lvl8pPr>
            <a:lvl9pPr lvl="8">
              <a:spcBef>
                <a:spcPts val="0"/>
              </a:spcBef>
              <a:spcAft>
                <a:spcPts val="0"/>
              </a:spcAft>
              <a:buSzPts val="14933"/>
              <a:buNone/>
              <a:defRPr sz="14933"/>
            </a:lvl9pPr>
          </a:lstStyle>
          <a:p/>
        </p:txBody>
      </p:sp>
      <p:sp>
        <p:nvSpPr>
          <p:cNvPr id="18" name="Google Shape;18;p4"/>
          <p:cNvSpPr txBox="1"/>
          <p:nvPr>
            <p:ph idx="1" type="body"/>
          </p:nvPr>
        </p:nvSpPr>
        <p:spPr>
          <a:xfrm>
            <a:off x="1496160" y="7375840"/>
            <a:ext cx="40899000" cy="21864900"/>
          </a:xfrm>
          <a:prstGeom prst="rect">
            <a:avLst/>
          </a:prstGeom>
        </p:spPr>
        <p:txBody>
          <a:bodyPr anchorCtr="0" anchor="t" bIns="487600" lIns="487600" spcFirstLastPara="1" rIns="487600" wrap="square" tIns="487600">
            <a:normAutofit/>
          </a:bodyPr>
          <a:lstStyle>
            <a:lvl1pPr indent="-838200" lvl="0" marL="457200">
              <a:spcBef>
                <a:spcPts val="0"/>
              </a:spcBef>
              <a:spcAft>
                <a:spcPts val="0"/>
              </a:spcAft>
              <a:buSzPts val="9600"/>
              <a:buChar char="●"/>
              <a:defRPr sz="9600"/>
            </a:lvl1pPr>
            <a:lvl2pPr indent="-702733" lvl="1" marL="914400">
              <a:spcBef>
                <a:spcPts val="0"/>
              </a:spcBef>
              <a:spcAft>
                <a:spcPts val="0"/>
              </a:spcAft>
              <a:buSzPts val="7467"/>
              <a:buChar char="○"/>
              <a:defRPr sz="7466"/>
            </a:lvl2pPr>
            <a:lvl3pPr indent="-702733" lvl="2" marL="1371600">
              <a:spcBef>
                <a:spcPts val="0"/>
              </a:spcBef>
              <a:spcAft>
                <a:spcPts val="0"/>
              </a:spcAft>
              <a:buSzPts val="7467"/>
              <a:buChar char="■"/>
              <a:defRPr sz="7466"/>
            </a:lvl3pPr>
            <a:lvl4pPr indent="-702733" lvl="3" marL="1828800">
              <a:spcBef>
                <a:spcPts val="0"/>
              </a:spcBef>
              <a:spcAft>
                <a:spcPts val="0"/>
              </a:spcAft>
              <a:buSzPts val="7467"/>
              <a:buChar char="●"/>
              <a:defRPr sz="7466"/>
            </a:lvl4pPr>
            <a:lvl5pPr indent="-702733" lvl="4" marL="2286000">
              <a:spcBef>
                <a:spcPts val="0"/>
              </a:spcBef>
              <a:spcAft>
                <a:spcPts val="0"/>
              </a:spcAft>
              <a:buSzPts val="7467"/>
              <a:buChar char="○"/>
              <a:defRPr sz="7466"/>
            </a:lvl5pPr>
            <a:lvl6pPr indent="-702733" lvl="5" marL="2743200">
              <a:spcBef>
                <a:spcPts val="0"/>
              </a:spcBef>
              <a:spcAft>
                <a:spcPts val="0"/>
              </a:spcAft>
              <a:buSzPts val="7467"/>
              <a:buChar char="■"/>
              <a:defRPr sz="7466"/>
            </a:lvl6pPr>
            <a:lvl7pPr indent="-702733" lvl="6" marL="3200400">
              <a:spcBef>
                <a:spcPts val="0"/>
              </a:spcBef>
              <a:spcAft>
                <a:spcPts val="0"/>
              </a:spcAft>
              <a:buSzPts val="7467"/>
              <a:buChar char="●"/>
              <a:defRPr sz="7466"/>
            </a:lvl7pPr>
            <a:lvl8pPr indent="-702733" lvl="7" marL="3657600">
              <a:spcBef>
                <a:spcPts val="0"/>
              </a:spcBef>
              <a:spcAft>
                <a:spcPts val="0"/>
              </a:spcAft>
              <a:buSzPts val="7467"/>
              <a:buChar char="○"/>
              <a:defRPr sz="7466"/>
            </a:lvl8pPr>
            <a:lvl9pPr indent="-702733" lvl="8" marL="4114800">
              <a:spcBef>
                <a:spcPts val="0"/>
              </a:spcBef>
              <a:spcAft>
                <a:spcPts val="0"/>
              </a:spcAft>
              <a:buSzPts val="7467"/>
              <a:buChar char="■"/>
              <a:defRPr sz="7466"/>
            </a:lvl9pPr>
          </a:lstStyle>
          <a:p/>
        </p:txBody>
      </p:sp>
      <p:sp>
        <p:nvSpPr>
          <p:cNvPr id="19" name="Google Shape;19;p4"/>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33"/>
              <a:buNone/>
              <a:defRPr sz="14933"/>
            </a:lvl1pPr>
            <a:lvl2pPr lvl="1">
              <a:spcBef>
                <a:spcPts val="0"/>
              </a:spcBef>
              <a:spcAft>
                <a:spcPts val="0"/>
              </a:spcAft>
              <a:buSzPts val="14933"/>
              <a:buNone/>
              <a:defRPr sz="14933"/>
            </a:lvl2pPr>
            <a:lvl3pPr lvl="2">
              <a:spcBef>
                <a:spcPts val="0"/>
              </a:spcBef>
              <a:spcAft>
                <a:spcPts val="0"/>
              </a:spcAft>
              <a:buSzPts val="14933"/>
              <a:buNone/>
              <a:defRPr sz="14933"/>
            </a:lvl3pPr>
            <a:lvl4pPr lvl="3">
              <a:spcBef>
                <a:spcPts val="0"/>
              </a:spcBef>
              <a:spcAft>
                <a:spcPts val="0"/>
              </a:spcAft>
              <a:buSzPts val="14933"/>
              <a:buNone/>
              <a:defRPr sz="14933"/>
            </a:lvl4pPr>
            <a:lvl5pPr lvl="4">
              <a:spcBef>
                <a:spcPts val="0"/>
              </a:spcBef>
              <a:spcAft>
                <a:spcPts val="0"/>
              </a:spcAft>
              <a:buSzPts val="14933"/>
              <a:buNone/>
              <a:defRPr sz="14933"/>
            </a:lvl5pPr>
            <a:lvl6pPr lvl="5">
              <a:spcBef>
                <a:spcPts val="0"/>
              </a:spcBef>
              <a:spcAft>
                <a:spcPts val="0"/>
              </a:spcAft>
              <a:buSzPts val="14933"/>
              <a:buNone/>
              <a:defRPr sz="14933"/>
            </a:lvl6pPr>
            <a:lvl7pPr lvl="6">
              <a:spcBef>
                <a:spcPts val="0"/>
              </a:spcBef>
              <a:spcAft>
                <a:spcPts val="0"/>
              </a:spcAft>
              <a:buSzPts val="14933"/>
              <a:buNone/>
              <a:defRPr sz="14933"/>
            </a:lvl7pPr>
            <a:lvl8pPr lvl="7">
              <a:spcBef>
                <a:spcPts val="0"/>
              </a:spcBef>
              <a:spcAft>
                <a:spcPts val="0"/>
              </a:spcAft>
              <a:buSzPts val="14933"/>
              <a:buNone/>
              <a:defRPr sz="14933"/>
            </a:lvl8pPr>
            <a:lvl9pPr lvl="8">
              <a:spcBef>
                <a:spcPts val="0"/>
              </a:spcBef>
              <a:spcAft>
                <a:spcPts val="0"/>
              </a:spcAft>
              <a:buSzPts val="14933"/>
              <a:buNone/>
              <a:defRPr sz="14933"/>
            </a:lvl9pPr>
          </a:lstStyle>
          <a:p/>
        </p:txBody>
      </p:sp>
      <p:sp>
        <p:nvSpPr>
          <p:cNvPr id="22" name="Google Shape;22;p5"/>
          <p:cNvSpPr txBox="1"/>
          <p:nvPr>
            <p:ph idx="1" type="body"/>
          </p:nvPr>
        </p:nvSpPr>
        <p:spPr>
          <a:xfrm>
            <a:off x="1496160" y="7375840"/>
            <a:ext cx="19199400" cy="21864900"/>
          </a:xfrm>
          <a:prstGeom prst="rect">
            <a:avLst/>
          </a:prstGeom>
        </p:spPr>
        <p:txBody>
          <a:bodyPr anchorCtr="0" anchor="t" bIns="487600" lIns="487600" spcFirstLastPara="1" rIns="487600" wrap="square" tIns="487600">
            <a:normAutofit/>
          </a:bodyPr>
          <a:lstStyle>
            <a:lvl1pPr indent="-702733" lvl="0" marL="457200">
              <a:spcBef>
                <a:spcPts val="0"/>
              </a:spcBef>
              <a:spcAft>
                <a:spcPts val="0"/>
              </a:spcAft>
              <a:buSzPts val="7467"/>
              <a:buChar char="●"/>
              <a:defRPr sz="7466"/>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3" name="Google Shape;23;p5"/>
          <p:cNvSpPr txBox="1"/>
          <p:nvPr>
            <p:ph idx="2" type="body"/>
          </p:nvPr>
        </p:nvSpPr>
        <p:spPr>
          <a:xfrm>
            <a:off x="23195520" y="7375840"/>
            <a:ext cx="19199400" cy="21864900"/>
          </a:xfrm>
          <a:prstGeom prst="rect">
            <a:avLst/>
          </a:prstGeom>
        </p:spPr>
        <p:txBody>
          <a:bodyPr anchorCtr="0" anchor="t" bIns="487600" lIns="487600" spcFirstLastPara="1" rIns="487600" wrap="square" tIns="487600">
            <a:normAutofit/>
          </a:bodyPr>
          <a:lstStyle>
            <a:lvl1pPr indent="-702733" lvl="0" marL="457200">
              <a:spcBef>
                <a:spcPts val="0"/>
              </a:spcBef>
              <a:spcAft>
                <a:spcPts val="0"/>
              </a:spcAft>
              <a:buSzPts val="7467"/>
              <a:buChar char="●"/>
              <a:defRPr sz="7466"/>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24" name="Google Shape;24;p5"/>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96160" y="2848160"/>
            <a:ext cx="40899000" cy="3665400"/>
          </a:xfrm>
          <a:prstGeom prst="rect">
            <a:avLst/>
          </a:prstGeom>
        </p:spPr>
        <p:txBody>
          <a:bodyPr anchorCtr="0" anchor="t" bIns="487600" lIns="487600" spcFirstLastPara="1" rIns="487600" wrap="square" tIns="487600">
            <a:normAutofit/>
          </a:bodyPr>
          <a:lstStyle>
            <a:lvl1pPr lvl="0">
              <a:spcBef>
                <a:spcPts val="0"/>
              </a:spcBef>
              <a:spcAft>
                <a:spcPts val="0"/>
              </a:spcAft>
              <a:buSzPts val="14933"/>
              <a:buNone/>
              <a:defRPr sz="14933"/>
            </a:lvl1pPr>
            <a:lvl2pPr lvl="1">
              <a:spcBef>
                <a:spcPts val="0"/>
              </a:spcBef>
              <a:spcAft>
                <a:spcPts val="0"/>
              </a:spcAft>
              <a:buSzPts val="14933"/>
              <a:buNone/>
              <a:defRPr sz="14933"/>
            </a:lvl2pPr>
            <a:lvl3pPr lvl="2">
              <a:spcBef>
                <a:spcPts val="0"/>
              </a:spcBef>
              <a:spcAft>
                <a:spcPts val="0"/>
              </a:spcAft>
              <a:buSzPts val="14933"/>
              <a:buNone/>
              <a:defRPr sz="14933"/>
            </a:lvl3pPr>
            <a:lvl4pPr lvl="3">
              <a:spcBef>
                <a:spcPts val="0"/>
              </a:spcBef>
              <a:spcAft>
                <a:spcPts val="0"/>
              </a:spcAft>
              <a:buSzPts val="14933"/>
              <a:buNone/>
              <a:defRPr sz="14933"/>
            </a:lvl4pPr>
            <a:lvl5pPr lvl="4">
              <a:spcBef>
                <a:spcPts val="0"/>
              </a:spcBef>
              <a:spcAft>
                <a:spcPts val="0"/>
              </a:spcAft>
              <a:buSzPts val="14933"/>
              <a:buNone/>
              <a:defRPr sz="14933"/>
            </a:lvl5pPr>
            <a:lvl6pPr lvl="5">
              <a:spcBef>
                <a:spcPts val="0"/>
              </a:spcBef>
              <a:spcAft>
                <a:spcPts val="0"/>
              </a:spcAft>
              <a:buSzPts val="14933"/>
              <a:buNone/>
              <a:defRPr sz="14933"/>
            </a:lvl6pPr>
            <a:lvl7pPr lvl="6">
              <a:spcBef>
                <a:spcPts val="0"/>
              </a:spcBef>
              <a:spcAft>
                <a:spcPts val="0"/>
              </a:spcAft>
              <a:buSzPts val="14933"/>
              <a:buNone/>
              <a:defRPr sz="14933"/>
            </a:lvl7pPr>
            <a:lvl8pPr lvl="7">
              <a:spcBef>
                <a:spcPts val="0"/>
              </a:spcBef>
              <a:spcAft>
                <a:spcPts val="0"/>
              </a:spcAft>
              <a:buSzPts val="14933"/>
              <a:buNone/>
              <a:defRPr sz="14933"/>
            </a:lvl8pPr>
            <a:lvl9pPr lvl="8">
              <a:spcBef>
                <a:spcPts val="0"/>
              </a:spcBef>
              <a:spcAft>
                <a:spcPts val="0"/>
              </a:spcAft>
              <a:buSzPts val="14933"/>
              <a:buNone/>
              <a:defRPr sz="14933"/>
            </a:lvl9pPr>
          </a:lstStyle>
          <a:p/>
        </p:txBody>
      </p:sp>
      <p:sp>
        <p:nvSpPr>
          <p:cNvPr id="27" name="Google Shape;27;p6"/>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1496160" y="3555840"/>
            <a:ext cx="13478400" cy="4836600"/>
          </a:xfrm>
          <a:prstGeom prst="rect">
            <a:avLst/>
          </a:prstGeom>
        </p:spPr>
        <p:txBody>
          <a:bodyPr anchorCtr="0" anchor="b" bIns="487600" lIns="487600" spcFirstLastPara="1" rIns="487600" wrap="square" tIns="487600">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p:txBody>
      </p:sp>
      <p:sp>
        <p:nvSpPr>
          <p:cNvPr id="30" name="Google Shape;30;p7"/>
          <p:cNvSpPr txBox="1"/>
          <p:nvPr>
            <p:ph idx="1" type="body"/>
          </p:nvPr>
        </p:nvSpPr>
        <p:spPr>
          <a:xfrm>
            <a:off x="1496160" y="8893440"/>
            <a:ext cx="13478400" cy="20348100"/>
          </a:xfrm>
          <a:prstGeom prst="rect">
            <a:avLst/>
          </a:prstGeom>
        </p:spPr>
        <p:txBody>
          <a:bodyPr anchorCtr="0" anchor="t" bIns="487600" lIns="487600" spcFirstLastPara="1" rIns="487600" wrap="square" tIns="487600">
            <a:normAutofit/>
          </a:bodyPr>
          <a:lstStyle>
            <a:lvl1pPr indent="-635000" lvl="0" marL="457200">
              <a:spcBef>
                <a:spcPts val="0"/>
              </a:spcBef>
              <a:spcAft>
                <a:spcPts val="0"/>
              </a:spcAft>
              <a:buSzPts val="6400"/>
              <a:buChar char="●"/>
              <a:defRPr sz="6400"/>
            </a:lvl1pPr>
            <a:lvl2pPr indent="-635000" lvl="1" marL="914400">
              <a:spcBef>
                <a:spcPts val="0"/>
              </a:spcBef>
              <a:spcAft>
                <a:spcPts val="0"/>
              </a:spcAft>
              <a:buSzPts val="6400"/>
              <a:buChar char="○"/>
              <a:defRPr sz="6400"/>
            </a:lvl2pPr>
            <a:lvl3pPr indent="-635000" lvl="2" marL="1371600">
              <a:spcBef>
                <a:spcPts val="0"/>
              </a:spcBef>
              <a:spcAft>
                <a:spcPts val="0"/>
              </a:spcAft>
              <a:buSzPts val="6400"/>
              <a:buChar char="■"/>
              <a:defRPr sz="6400"/>
            </a:lvl3pPr>
            <a:lvl4pPr indent="-635000" lvl="3" marL="1828800">
              <a:spcBef>
                <a:spcPts val="0"/>
              </a:spcBef>
              <a:spcAft>
                <a:spcPts val="0"/>
              </a:spcAft>
              <a:buSzPts val="6400"/>
              <a:buChar char="●"/>
              <a:defRPr sz="6400"/>
            </a:lvl4pPr>
            <a:lvl5pPr indent="-635000" lvl="4" marL="2286000">
              <a:spcBef>
                <a:spcPts val="0"/>
              </a:spcBef>
              <a:spcAft>
                <a:spcPts val="0"/>
              </a:spcAft>
              <a:buSzPts val="6400"/>
              <a:buChar char="○"/>
              <a:defRPr sz="6400"/>
            </a:lvl5pPr>
            <a:lvl6pPr indent="-635000" lvl="5" marL="2743200">
              <a:spcBef>
                <a:spcPts val="0"/>
              </a:spcBef>
              <a:spcAft>
                <a:spcPts val="0"/>
              </a:spcAft>
              <a:buSzPts val="6400"/>
              <a:buChar char="■"/>
              <a:defRPr sz="6400"/>
            </a:lvl6pPr>
            <a:lvl7pPr indent="-635000" lvl="6" marL="3200400">
              <a:spcBef>
                <a:spcPts val="0"/>
              </a:spcBef>
              <a:spcAft>
                <a:spcPts val="0"/>
              </a:spcAft>
              <a:buSzPts val="6400"/>
              <a:buChar char="●"/>
              <a:defRPr sz="6400"/>
            </a:lvl7pPr>
            <a:lvl8pPr indent="-635000" lvl="7" marL="3657600">
              <a:spcBef>
                <a:spcPts val="0"/>
              </a:spcBef>
              <a:spcAft>
                <a:spcPts val="0"/>
              </a:spcAft>
              <a:buSzPts val="6400"/>
              <a:buChar char="○"/>
              <a:defRPr sz="6400"/>
            </a:lvl8pPr>
            <a:lvl9pPr indent="-635000" lvl="8" marL="4114800">
              <a:spcBef>
                <a:spcPts val="0"/>
              </a:spcBef>
              <a:spcAft>
                <a:spcPts val="0"/>
              </a:spcAft>
              <a:buSzPts val="6400"/>
              <a:buChar char="■"/>
              <a:defRPr sz="6400"/>
            </a:lvl9pPr>
          </a:lstStyle>
          <a:p/>
        </p:txBody>
      </p:sp>
      <p:sp>
        <p:nvSpPr>
          <p:cNvPr id="31" name="Google Shape;31;p7"/>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2353200" y="2880960"/>
            <a:ext cx="30565500" cy="26181000"/>
          </a:xfrm>
          <a:prstGeom prst="rect">
            <a:avLst/>
          </a:prstGeom>
        </p:spPr>
        <p:txBody>
          <a:bodyPr anchorCtr="0" anchor="ctr" bIns="487600" lIns="487600" spcFirstLastPara="1" rIns="487600" wrap="square" tIns="487600">
            <a:normAutofit/>
          </a:bodyPr>
          <a:lstStyle>
            <a:lvl1pPr lvl="0">
              <a:spcBef>
                <a:spcPts val="0"/>
              </a:spcBef>
              <a:spcAft>
                <a:spcPts val="0"/>
              </a:spcAft>
              <a:buSzPts val="25600"/>
              <a:buNone/>
              <a:defRPr sz="25600"/>
            </a:lvl1pPr>
            <a:lvl2pPr lvl="1">
              <a:spcBef>
                <a:spcPts val="0"/>
              </a:spcBef>
              <a:spcAft>
                <a:spcPts val="0"/>
              </a:spcAft>
              <a:buSzPts val="25600"/>
              <a:buNone/>
              <a:defRPr sz="25600"/>
            </a:lvl2pPr>
            <a:lvl3pPr lvl="2">
              <a:spcBef>
                <a:spcPts val="0"/>
              </a:spcBef>
              <a:spcAft>
                <a:spcPts val="0"/>
              </a:spcAft>
              <a:buSzPts val="25600"/>
              <a:buNone/>
              <a:defRPr sz="25600"/>
            </a:lvl3pPr>
            <a:lvl4pPr lvl="3">
              <a:spcBef>
                <a:spcPts val="0"/>
              </a:spcBef>
              <a:spcAft>
                <a:spcPts val="0"/>
              </a:spcAft>
              <a:buSzPts val="25600"/>
              <a:buNone/>
              <a:defRPr sz="25600"/>
            </a:lvl4pPr>
            <a:lvl5pPr lvl="4">
              <a:spcBef>
                <a:spcPts val="0"/>
              </a:spcBef>
              <a:spcAft>
                <a:spcPts val="0"/>
              </a:spcAft>
              <a:buSzPts val="25600"/>
              <a:buNone/>
              <a:defRPr sz="25600"/>
            </a:lvl5pPr>
            <a:lvl6pPr lvl="5">
              <a:spcBef>
                <a:spcPts val="0"/>
              </a:spcBef>
              <a:spcAft>
                <a:spcPts val="0"/>
              </a:spcAft>
              <a:buSzPts val="25600"/>
              <a:buNone/>
              <a:defRPr sz="25600"/>
            </a:lvl6pPr>
            <a:lvl7pPr lvl="6">
              <a:spcBef>
                <a:spcPts val="0"/>
              </a:spcBef>
              <a:spcAft>
                <a:spcPts val="0"/>
              </a:spcAft>
              <a:buSzPts val="25600"/>
              <a:buNone/>
              <a:defRPr sz="25600"/>
            </a:lvl7pPr>
            <a:lvl8pPr lvl="7">
              <a:spcBef>
                <a:spcPts val="0"/>
              </a:spcBef>
              <a:spcAft>
                <a:spcPts val="0"/>
              </a:spcAft>
              <a:buSzPts val="25600"/>
              <a:buNone/>
              <a:defRPr sz="25600"/>
            </a:lvl8pPr>
            <a:lvl9pPr lvl="8">
              <a:spcBef>
                <a:spcPts val="0"/>
              </a:spcBef>
              <a:spcAft>
                <a:spcPts val="0"/>
              </a:spcAft>
              <a:buSzPts val="25600"/>
              <a:buNone/>
              <a:defRPr sz="25600"/>
            </a:lvl9pPr>
          </a:lstStyle>
          <a:p/>
        </p:txBody>
      </p:sp>
      <p:sp>
        <p:nvSpPr>
          <p:cNvPr id="34" name="Google Shape;34;p8"/>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1945600" y="-800"/>
            <a:ext cx="21945600" cy="32918400"/>
          </a:xfrm>
          <a:prstGeom prst="rect">
            <a:avLst/>
          </a:prstGeom>
          <a:solidFill>
            <a:schemeClr val="lt2"/>
          </a:solidFill>
          <a:ln>
            <a:noFill/>
          </a:ln>
        </p:spPr>
        <p:txBody>
          <a:bodyPr anchorCtr="0" anchor="ctr" bIns="487600" lIns="487600" spcFirstLastPara="1" rIns="487600" wrap="square" tIns="4876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274400" y="7892320"/>
            <a:ext cx="19416900" cy="9486600"/>
          </a:xfrm>
          <a:prstGeom prst="rect">
            <a:avLst/>
          </a:prstGeom>
        </p:spPr>
        <p:txBody>
          <a:bodyPr anchorCtr="0" anchor="b" bIns="487600" lIns="487600" spcFirstLastPara="1" rIns="487600" wrap="square" tIns="487600">
            <a:normAutofit/>
          </a:bodyPr>
          <a:lstStyle>
            <a:lvl1pPr lvl="0" algn="ctr">
              <a:spcBef>
                <a:spcPts val="0"/>
              </a:spcBef>
              <a:spcAft>
                <a:spcPts val="0"/>
              </a:spcAft>
              <a:buSzPts val="22400"/>
              <a:buNone/>
              <a:defRPr sz="22400"/>
            </a:lvl1pPr>
            <a:lvl2pPr lvl="1" algn="ctr">
              <a:spcBef>
                <a:spcPts val="0"/>
              </a:spcBef>
              <a:spcAft>
                <a:spcPts val="0"/>
              </a:spcAft>
              <a:buSzPts val="22400"/>
              <a:buNone/>
              <a:defRPr sz="22400"/>
            </a:lvl2pPr>
            <a:lvl3pPr lvl="2" algn="ctr">
              <a:spcBef>
                <a:spcPts val="0"/>
              </a:spcBef>
              <a:spcAft>
                <a:spcPts val="0"/>
              </a:spcAft>
              <a:buSzPts val="22400"/>
              <a:buNone/>
              <a:defRPr sz="22400"/>
            </a:lvl3pPr>
            <a:lvl4pPr lvl="3" algn="ctr">
              <a:spcBef>
                <a:spcPts val="0"/>
              </a:spcBef>
              <a:spcAft>
                <a:spcPts val="0"/>
              </a:spcAft>
              <a:buSzPts val="22400"/>
              <a:buNone/>
              <a:defRPr sz="22400"/>
            </a:lvl4pPr>
            <a:lvl5pPr lvl="4" algn="ctr">
              <a:spcBef>
                <a:spcPts val="0"/>
              </a:spcBef>
              <a:spcAft>
                <a:spcPts val="0"/>
              </a:spcAft>
              <a:buSzPts val="22400"/>
              <a:buNone/>
              <a:defRPr sz="22400"/>
            </a:lvl5pPr>
            <a:lvl6pPr lvl="5" algn="ctr">
              <a:spcBef>
                <a:spcPts val="0"/>
              </a:spcBef>
              <a:spcAft>
                <a:spcPts val="0"/>
              </a:spcAft>
              <a:buSzPts val="22400"/>
              <a:buNone/>
              <a:defRPr sz="22400"/>
            </a:lvl6pPr>
            <a:lvl7pPr lvl="6" algn="ctr">
              <a:spcBef>
                <a:spcPts val="0"/>
              </a:spcBef>
              <a:spcAft>
                <a:spcPts val="0"/>
              </a:spcAft>
              <a:buSzPts val="22400"/>
              <a:buNone/>
              <a:defRPr sz="22400"/>
            </a:lvl7pPr>
            <a:lvl8pPr lvl="7" algn="ctr">
              <a:spcBef>
                <a:spcPts val="0"/>
              </a:spcBef>
              <a:spcAft>
                <a:spcPts val="0"/>
              </a:spcAft>
              <a:buSzPts val="22400"/>
              <a:buNone/>
              <a:defRPr sz="22400"/>
            </a:lvl8pPr>
            <a:lvl9pPr lvl="8" algn="ctr">
              <a:spcBef>
                <a:spcPts val="0"/>
              </a:spcBef>
              <a:spcAft>
                <a:spcPts val="0"/>
              </a:spcAft>
              <a:buSzPts val="22400"/>
              <a:buNone/>
              <a:defRPr sz="22400"/>
            </a:lvl9pPr>
          </a:lstStyle>
          <a:p/>
        </p:txBody>
      </p:sp>
      <p:sp>
        <p:nvSpPr>
          <p:cNvPr id="38" name="Google Shape;38;p9"/>
          <p:cNvSpPr txBox="1"/>
          <p:nvPr>
            <p:ph idx="1" type="subTitle"/>
          </p:nvPr>
        </p:nvSpPr>
        <p:spPr>
          <a:xfrm>
            <a:off x="1274400" y="17939680"/>
            <a:ext cx="19416900" cy="7904700"/>
          </a:xfrm>
          <a:prstGeom prst="rect">
            <a:avLst/>
          </a:prstGeom>
        </p:spPr>
        <p:txBody>
          <a:bodyPr anchorCtr="0" anchor="t" bIns="487600" lIns="487600" spcFirstLastPara="1" rIns="487600" wrap="square" tIns="487600">
            <a:normAutofit/>
          </a:bodyPr>
          <a:lstStyle>
            <a:lvl1pPr lvl="0" algn="ctr">
              <a:lnSpc>
                <a:spcPct val="100000"/>
              </a:lnSpc>
              <a:spcBef>
                <a:spcPts val="0"/>
              </a:spcBef>
              <a:spcAft>
                <a:spcPts val="0"/>
              </a:spcAft>
              <a:buSzPts val="11200"/>
              <a:buNone/>
              <a:defRPr sz="11200"/>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39" name="Google Shape;39;p9"/>
          <p:cNvSpPr txBox="1"/>
          <p:nvPr>
            <p:ph idx="2" type="body"/>
          </p:nvPr>
        </p:nvSpPr>
        <p:spPr>
          <a:xfrm>
            <a:off x="23709600" y="4634080"/>
            <a:ext cx="18417600" cy="23648700"/>
          </a:xfrm>
          <a:prstGeom prst="rect">
            <a:avLst/>
          </a:prstGeom>
        </p:spPr>
        <p:txBody>
          <a:bodyPr anchorCtr="0" anchor="ctr" bIns="487600" lIns="487600" spcFirstLastPara="1" rIns="487600" wrap="square" tIns="487600">
            <a:normAutofit/>
          </a:bodyPr>
          <a:lstStyle>
            <a:lvl1pPr indent="-838200" lvl="0" marL="457200">
              <a:spcBef>
                <a:spcPts val="0"/>
              </a:spcBef>
              <a:spcAft>
                <a:spcPts val="0"/>
              </a:spcAft>
              <a:buSzPts val="9600"/>
              <a:buChar char="●"/>
              <a:defRPr sz="9600"/>
            </a:lvl1pPr>
            <a:lvl2pPr indent="-702733" lvl="1" marL="914400">
              <a:spcBef>
                <a:spcPts val="0"/>
              </a:spcBef>
              <a:spcAft>
                <a:spcPts val="0"/>
              </a:spcAft>
              <a:buSzPts val="7467"/>
              <a:buChar char="○"/>
              <a:defRPr sz="7466"/>
            </a:lvl2pPr>
            <a:lvl3pPr indent="-702733" lvl="2" marL="1371600">
              <a:spcBef>
                <a:spcPts val="0"/>
              </a:spcBef>
              <a:spcAft>
                <a:spcPts val="0"/>
              </a:spcAft>
              <a:buSzPts val="7467"/>
              <a:buChar char="■"/>
              <a:defRPr sz="7466"/>
            </a:lvl3pPr>
            <a:lvl4pPr indent="-702733" lvl="3" marL="1828800">
              <a:spcBef>
                <a:spcPts val="0"/>
              </a:spcBef>
              <a:spcAft>
                <a:spcPts val="0"/>
              </a:spcAft>
              <a:buSzPts val="7467"/>
              <a:buChar char="●"/>
              <a:defRPr sz="7466"/>
            </a:lvl4pPr>
            <a:lvl5pPr indent="-702733" lvl="4" marL="2286000">
              <a:spcBef>
                <a:spcPts val="0"/>
              </a:spcBef>
              <a:spcAft>
                <a:spcPts val="0"/>
              </a:spcAft>
              <a:buSzPts val="7467"/>
              <a:buChar char="○"/>
              <a:defRPr sz="7466"/>
            </a:lvl5pPr>
            <a:lvl6pPr indent="-702733" lvl="5" marL="2743200">
              <a:spcBef>
                <a:spcPts val="0"/>
              </a:spcBef>
              <a:spcAft>
                <a:spcPts val="0"/>
              </a:spcAft>
              <a:buSzPts val="7467"/>
              <a:buChar char="■"/>
              <a:defRPr sz="7466"/>
            </a:lvl6pPr>
            <a:lvl7pPr indent="-702733" lvl="6" marL="3200400">
              <a:spcBef>
                <a:spcPts val="0"/>
              </a:spcBef>
              <a:spcAft>
                <a:spcPts val="0"/>
              </a:spcAft>
              <a:buSzPts val="7467"/>
              <a:buChar char="●"/>
              <a:defRPr sz="7466"/>
            </a:lvl7pPr>
            <a:lvl8pPr indent="-702733" lvl="7" marL="3657600">
              <a:spcBef>
                <a:spcPts val="0"/>
              </a:spcBef>
              <a:spcAft>
                <a:spcPts val="0"/>
              </a:spcAft>
              <a:buSzPts val="7467"/>
              <a:buChar char="○"/>
              <a:defRPr sz="7466"/>
            </a:lvl8pPr>
            <a:lvl9pPr indent="-702733" lvl="8" marL="4114800">
              <a:spcBef>
                <a:spcPts val="0"/>
              </a:spcBef>
              <a:spcAft>
                <a:spcPts val="0"/>
              </a:spcAft>
              <a:buSzPts val="7467"/>
              <a:buChar char="■"/>
              <a:defRPr sz="7466"/>
            </a:lvl9pPr>
          </a:lstStyle>
          <a:p/>
        </p:txBody>
      </p:sp>
      <p:sp>
        <p:nvSpPr>
          <p:cNvPr id="40" name="Google Shape;40;p9"/>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1496160" y="27075680"/>
            <a:ext cx="28794300" cy="3872700"/>
          </a:xfrm>
          <a:prstGeom prst="rect">
            <a:avLst/>
          </a:prstGeom>
        </p:spPr>
        <p:txBody>
          <a:bodyPr anchorCtr="0" anchor="ctr" bIns="487600" lIns="487600" spcFirstLastPara="1" rIns="487600" wrap="square" tIns="487600">
            <a:normAutofit/>
          </a:bodyPr>
          <a:lstStyle>
            <a:lvl1pPr indent="-228600" lvl="0" marL="457200">
              <a:lnSpc>
                <a:spcPct val="100000"/>
              </a:lnSpc>
              <a:spcBef>
                <a:spcPts val="0"/>
              </a:spcBef>
              <a:spcAft>
                <a:spcPts val="0"/>
              </a:spcAft>
              <a:buSzPts val="9600"/>
              <a:buNone/>
              <a:defRPr sz="9600"/>
            </a:lvl1pPr>
          </a:lstStyle>
          <a:p/>
        </p:txBody>
      </p:sp>
      <p:sp>
        <p:nvSpPr>
          <p:cNvPr id="43" name="Google Shape;43;p10"/>
          <p:cNvSpPr txBox="1"/>
          <p:nvPr>
            <p:ph idx="12" type="sldNum"/>
          </p:nvPr>
        </p:nvSpPr>
        <p:spPr>
          <a:xfrm>
            <a:off x="40667798" y="29844588"/>
            <a:ext cx="2633700" cy="2519100"/>
          </a:xfrm>
          <a:prstGeom prst="rect">
            <a:avLst/>
          </a:prstGeom>
        </p:spPr>
        <p:txBody>
          <a:bodyPr anchorCtr="0" anchor="ctr" bIns="487600" lIns="487600" spcFirstLastPara="1" rIns="487600" wrap="square" tIns="487600">
            <a:normAutofit/>
          </a:bodyPr>
          <a:lstStyle>
            <a:lvl1pPr lvl="0">
              <a:buNone/>
              <a:defRPr sz="5333"/>
            </a:lvl1pPr>
            <a:lvl2pPr lvl="1">
              <a:buNone/>
              <a:defRPr sz="5333"/>
            </a:lvl2pPr>
            <a:lvl3pPr lvl="2">
              <a:buNone/>
              <a:defRPr sz="5333"/>
            </a:lvl3pPr>
            <a:lvl4pPr lvl="3">
              <a:buNone/>
              <a:defRPr sz="5333"/>
            </a:lvl4pPr>
            <a:lvl5pPr lvl="4">
              <a:buNone/>
              <a:defRPr sz="5333"/>
            </a:lvl5pPr>
            <a:lvl6pPr lvl="5">
              <a:buNone/>
              <a:defRPr sz="5333"/>
            </a:lvl6pPr>
            <a:lvl7pPr lvl="6">
              <a:buNone/>
              <a:defRPr sz="5333"/>
            </a:lvl7pPr>
            <a:lvl8pPr lvl="7">
              <a:buNone/>
              <a:defRPr sz="5333"/>
            </a:lvl8pPr>
            <a:lvl9pPr lvl="8">
              <a:buNone/>
              <a:defRPr sz="5333"/>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96160" y="2848160"/>
            <a:ext cx="40899000" cy="3665400"/>
          </a:xfrm>
          <a:prstGeom prst="rect">
            <a:avLst/>
          </a:prstGeom>
          <a:noFill/>
          <a:ln>
            <a:noFill/>
          </a:ln>
        </p:spPr>
        <p:txBody>
          <a:bodyPr anchorCtr="0" anchor="t" bIns="487600" lIns="487600" spcFirstLastPara="1" rIns="487600" wrap="square" tIns="487600">
            <a:normAutofit/>
          </a:bodyPr>
          <a:lstStyle>
            <a:lvl1pPr lvl="0">
              <a:spcBef>
                <a:spcPts val="0"/>
              </a:spcBef>
              <a:spcAft>
                <a:spcPts val="0"/>
              </a:spcAft>
              <a:buClr>
                <a:schemeClr val="dk1"/>
              </a:buClr>
              <a:buSzPts val="14933"/>
              <a:buNone/>
              <a:defRPr sz="14933">
                <a:solidFill>
                  <a:schemeClr val="dk1"/>
                </a:solidFill>
              </a:defRPr>
            </a:lvl1pPr>
            <a:lvl2pPr lvl="1">
              <a:spcBef>
                <a:spcPts val="0"/>
              </a:spcBef>
              <a:spcAft>
                <a:spcPts val="0"/>
              </a:spcAft>
              <a:buClr>
                <a:schemeClr val="dk1"/>
              </a:buClr>
              <a:buSzPts val="14933"/>
              <a:buNone/>
              <a:defRPr sz="14933">
                <a:solidFill>
                  <a:schemeClr val="dk1"/>
                </a:solidFill>
              </a:defRPr>
            </a:lvl2pPr>
            <a:lvl3pPr lvl="2">
              <a:spcBef>
                <a:spcPts val="0"/>
              </a:spcBef>
              <a:spcAft>
                <a:spcPts val="0"/>
              </a:spcAft>
              <a:buClr>
                <a:schemeClr val="dk1"/>
              </a:buClr>
              <a:buSzPts val="14933"/>
              <a:buNone/>
              <a:defRPr sz="14933">
                <a:solidFill>
                  <a:schemeClr val="dk1"/>
                </a:solidFill>
              </a:defRPr>
            </a:lvl3pPr>
            <a:lvl4pPr lvl="3">
              <a:spcBef>
                <a:spcPts val="0"/>
              </a:spcBef>
              <a:spcAft>
                <a:spcPts val="0"/>
              </a:spcAft>
              <a:buClr>
                <a:schemeClr val="dk1"/>
              </a:buClr>
              <a:buSzPts val="14933"/>
              <a:buNone/>
              <a:defRPr sz="14933">
                <a:solidFill>
                  <a:schemeClr val="dk1"/>
                </a:solidFill>
              </a:defRPr>
            </a:lvl4pPr>
            <a:lvl5pPr lvl="4">
              <a:spcBef>
                <a:spcPts val="0"/>
              </a:spcBef>
              <a:spcAft>
                <a:spcPts val="0"/>
              </a:spcAft>
              <a:buClr>
                <a:schemeClr val="dk1"/>
              </a:buClr>
              <a:buSzPts val="14933"/>
              <a:buNone/>
              <a:defRPr sz="14933">
                <a:solidFill>
                  <a:schemeClr val="dk1"/>
                </a:solidFill>
              </a:defRPr>
            </a:lvl5pPr>
            <a:lvl6pPr lvl="5">
              <a:spcBef>
                <a:spcPts val="0"/>
              </a:spcBef>
              <a:spcAft>
                <a:spcPts val="0"/>
              </a:spcAft>
              <a:buClr>
                <a:schemeClr val="dk1"/>
              </a:buClr>
              <a:buSzPts val="14933"/>
              <a:buNone/>
              <a:defRPr sz="14933">
                <a:solidFill>
                  <a:schemeClr val="dk1"/>
                </a:solidFill>
              </a:defRPr>
            </a:lvl6pPr>
            <a:lvl7pPr lvl="6">
              <a:spcBef>
                <a:spcPts val="0"/>
              </a:spcBef>
              <a:spcAft>
                <a:spcPts val="0"/>
              </a:spcAft>
              <a:buClr>
                <a:schemeClr val="dk1"/>
              </a:buClr>
              <a:buSzPts val="14933"/>
              <a:buNone/>
              <a:defRPr sz="14933">
                <a:solidFill>
                  <a:schemeClr val="dk1"/>
                </a:solidFill>
              </a:defRPr>
            </a:lvl7pPr>
            <a:lvl8pPr lvl="7">
              <a:spcBef>
                <a:spcPts val="0"/>
              </a:spcBef>
              <a:spcAft>
                <a:spcPts val="0"/>
              </a:spcAft>
              <a:buClr>
                <a:schemeClr val="dk1"/>
              </a:buClr>
              <a:buSzPts val="14933"/>
              <a:buNone/>
              <a:defRPr sz="14933">
                <a:solidFill>
                  <a:schemeClr val="dk1"/>
                </a:solidFill>
              </a:defRPr>
            </a:lvl8pPr>
            <a:lvl9pPr lvl="8">
              <a:spcBef>
                <a:spcPts val="0"/>
              </a:spcBef>
              <a:spcAft>
                <a:spcPts val="0"/>
              </a:spcAft>
              <a:buClr>
                <a:schemeClr val="dk1"/>
              </a:buClr>
              <a:buSzPts val="14933"/>
              <a:buNone/>
              <a:defRPr sz="14933">
                <a:solidFill>
                  <a:schemeClr val="dk1"/>
                </a:solidFill>
              </a:defRPr>
            </a:lvl9pPr>
          </a:lstStyle>
          <a:p/>
        </p:txBody>
      </p:sp>
      <p:sp>
        <p:nvSpPr>
          <p:cNvPr id="7" name="Google Shape;7;p1"/>
          <p:cNvSpPr txBox="1"/>
          <p:nvPr>
            <p:ph idx="1" type="body"/>
          </p:nvPr>
        </p:nvSpPr>
        <p:spPr>
          <a:xfrm>
            <a:off x="1496160" y="7375840"/>
            <a:ext cx="40899000" cy="21864900"/>
          </a:xfrm>
          <a:prstGeom prst="rect">
            <a:avLst/>
          </a:prstGeom>
          <a:noFill/>
          <a:ln>
            <a:noFill/>
          </a:ln>
        </p:spPr>
        <p:txBody>
          <a:bodyPr anchorCtr="0" anchor="t" bIns="487600" lIns="487600" spcFirstLastPara="1" rIns="487600" wrap="square" tIns="487600">
            <a:normAutofit/>
          </a:bodyPr>
          <a:lstStyle>
            <a:lvl1pPr indent="-838200" lvl="0" marL="457200">
              <a:lnSpc>
                <a:spcPct val="115000"/>
              </a:lnSpc>
              <a:spcBef>
                <a:spcPts val="0"/>
              </a:spcBef>
              <a:spcAft>
                <a:spcPts val="0"/>
              </a:spcAft>
              <a:buClr>
                <a:schemeClr val="dk2"/>
              </a:buClr>
              <a:buSzPts val="9600"/>
              <a:buChar char="●"/>
              <a:defRPr sz="9600">
                <a:solidFill>
                  <a:schemeClr val="dk2"/>
                </a:solidFill>
              </a:defRPr>
            </a:lvl1pPr>
            <a:lvl2pPr indent="-702733" lvl="1" marL="914400">
              <a:lnSpc>
                <a:spcPct val="115000"/>
              </a:lnSpc>
              <a:spcBef>
                <a:spcPts val="0"/>
              </a:spcBef>
              <a:spcAft>
                <a:spcPts val="0"/>
              </a:spcAft>
              <a:buClr>
                <a:schemeClr val="dk2"/>
              </a:buClr>
              <a:buSzPts val="7467"/>
              <a:buChar char="○"/>
              <a:defRPr sz="7466">
                <a:solidFill>
                  <a:schemeClr val="dk2"/>
                </a:solidFill>
              </a:defRPr>
            </a:lvl2pPr>
            <a:lvl3pPr indent="-702733" lvl="2" marL="1371600">
              <a:lnSpc>
                <a:spcPct val="115000"/>
              </a:lnSpc>
              <a:spcBef>
                <a:spcPts val="0"/>
              </a:spcBef>
              <a:spcAft>
                <a:spcPts val="0"/>
              </a:spcAft>
              <a:buClr>
                <a:schemeClr val="dk2"/>
              </a:buClr>
              <a:buSzPts val="7467"/>
              <a:buChar char="■"/>
              <a:defRPr sz="7466">
                <a:solidFill>
                  <a:schemeClr val="dk2"/>
                </a:solidFill>
              </a:defRPr>
            </a:lvl3pPr>
            <a:lvl4pPr indent="-702733" lvl="3" marL="1828800">
              <a:lnSpc>
                <a:spcPct val="115000"/>
              </a:lnSpc>
              <a:spcBef>
                <a:spcPts val="0"/>
              </a:spcBef>
              <a:spcAft>
                <a:spcPts val="0"/>
              </a:spcAft>
              <a:buClr>
                <a:schemeClr val="dk2"/>
              </a:buClr>
              <a:buSzPts val="7467"/>
              <a:buChar char="●"/>
              <a:defRPr sz="7466">
                <a:solidFill>
                  <a:schemeClr val="dk2"/>
                </a:solidFill>
              </a:defRPr>
            </a:lvl4pPr>
            <a:lvl5pPr indent="-702733" lvl="4" marL="2286000">
              <a:lnSpc>
                <a:spcPct val="115000"/>
              </a:lnSpc>
              <a:spcBef>
                <a:spcPts val="0"/>
              </a:spcBef>
              <a:spcAft>
                <a:spcPts val="0"/>
              </a:spcAft>
              <a:buClr>
                <a:schemeClr val="dk2"/>
              </a:buClr>
              <a:buSzPts val="7467"/>
              <a:buChar char="○"/>
              <a:defRPr sz="7466">
                <a:solidFill>
                  <a:schemeClr val="dk2"/>
                </a:solidFill>
              </a:defRPr>
            </a:lvl5pPr>
            <a:lvl6pPr indent="-702733" lvl="5" marL="2743200">
              <a:lnSpc>
                <a:spcPct val="115000"/>
              </a:lnSpc>
              <a:spcBef>
                <a:spcPts val="0"/>
              </a:spcBef>
              <a:spcAft>
                <a:spcPts val="0"/>
              </a:spcAft>
              <a:buClr>
                <a:schemeClr val="dk2"/>
              </a:buClr>
              <a:buSzPts val="7467"/>
              <a:buChar char="■"/>
              <a:defRPr sz="7466">
                <a:solidFill>
                  <a:schemeClr val="dk2"/>
                </a:solidFill>
              </a:defRPr>
            </a:lvl6pPr>
            <a:lvl7pPr indent="-702733" lvl="6" marL="3200400">
              <a:lnSpc>
                <a:spcPct val="115000"/>
              </a:lnSpc>
              <a:spcBef>
                <a:spcPts val="0"/>
              </a:spcBef>
              <a:spcAft>
                <a:spcPts val="0"/>
              </a:spcAft>
              <a:buClr>
                <a:schemeClr val="dk2"/>
              </a:buClr>
              <a:buSzPts val="7467"/>
              <a:buChar char="●"/>
              <a:defRPr sz="7466">
                <a:solidFill>
                  <a:schemeClr val="dk2"/>
                </a:solidFill>
              </a:defRPr>
            </a:lvl7pPr>
            <a:lvl8pPr indent="-702733" lvl="7" marL="3657600">
              <a:lnSpc>
                <a:spcPct val="115000"/>
              </a:lnSpc>
              <a:spcBef>
                <a:spcPts val="0"/>
              </a:spcBef>
              <a:spcAft>
                <a:spcPts val="0"/>
              </a:spcAft>
              <a:buClr>
                <a:schemeClr val="dk2"/>
              </a:buClr>
              <a:buSzPts val="7467"/>
              <a:buChar char="○"/>
              <a:defRPr sz="7466">
                <a:solidFill>
                  <a:schemeClr val="dk2"/>
                </a:solidFill>
              </a:defRPr>
            </a:lvl8pPr>
            <a:lvl9pPr indent="-702733" lvl="8" marL="4114800">
              <a:lnSpc>
                <a:spcPct val="115000"/>
              </a:lnSpc>
              <a:spcBef>
                <a:spcPts val="0"/>
              </a:spcBef>
              <a:spcAft>
                <a:spcPts val="0"/>
              </a:spcAft>
              <a:buClr>
                <a:schemeClr val="dk2"/>
              </a:buClr>
              <a:buSzPts val="7467"/>
              <a:buChar char="■"/>
              <a:defRPr sz="7466">
                <a:solidFill>
                  <a:schemeClr val="dk2"/>
                </a:solidFill>
              </a:defRPr>
            </a:lvl9pPr>
          </a:lstStyle>
          <a:p/>
        </p:txBody>
      </p:sp>
      <p:sp>
        <p:nvSpPr>
          <p:cNvPr id="8" name="Google Shape;8;p1"/>
          <p:cNvSpPr txBox="1"/>
          <p:nvPr>
            <p:ph idx="12" type="sldNum"/>
          </p:nvPr>
        </p:nvSpPr>
        <p:spPr>
          <a:xfrm>
            <a:off x="40667798" y="29844588"/>
            <a:ext cx="2633700" cy="2519100"/>
          </a:xfrm>
          <a:prstGeom prst="rect">
            <a:avLst/>
          </a:prstGeom>
          <a:noFill/>
          <a:ln>
            <a:noFill/>
          </a:ln>
        </p:spPr>
        <p:txBody>
          <a:bodyPr anchorCtr="0" anchor="ctr" bIns="487600" lIns="487600" spcFirstLastPara="1" rIns="487600" wrap="square" tIns="487600">
            <a:normAutofit/>
          </a:bodyPr>
          <a:lstStyle>
            <a:lvl1pPr lvl="0" algn="r">
              <a:buNone/>
              <a:defRPr sz="5333">
                <a:solidFill>
                  <a:schemeClr val="dk2"/>
                </a:solidFill>
              </a:defRPr>
            </a:lvl1pPr>
            <a:lvl2pPr lvl="1" algn="r">
              <a:buNone/>
              <a:defRPr sz="5333">
                <a:solidFill>
                  <a:schemeClr val="dk2"/>
                </a:solidFill>
              </a:defRPr>
            </a:lvl2pPr>
            <a:lvl3pPr lvl="2" algn="r">
              <a:buNone/>
              <a:defRPr sz="5333">
                <a:solidFill>
                  <a:schemeClr val="dk2"/>
                </a:solidFill>
              </a:defRPr>
            </a:lvl3pPr>
            <a:lvl4pPr lvl="3" algn="r">
              <a:buNone/>
              <a:defRPr sz="5333">
                <a:solidFill>
                  <a:schemeClr val="dk2"/>
                </a:solidFill>
              </a:defRPr>
            </a:lvl4pPr>
            <a:lvl5pPr lvl="4" algn="r">
              <a:buNone/>
              <a:defRPr sz="5333">
                <a:solidFill>
                  <a:schemeClr val="dk2"/>
                </a:solidFill>
              </a:defRPr>
            </a:lvl5pPr>
            <a:lvl6pPr lvl="5" algn="r">
              <a:buNone/>
              <a:defRPr sz="5333">
                <a:solidFill>
                  <a:schemeClr val="dk2"/>
                </a:solidFill>
              </a:defRPr>
            </a:lvl6pPr>
            <a:lvl7pPr lvl="6" algn="r">
              <a:buNone/>
              <a:defRPr sz="5333">
                <a:solidFill>
                  <a:schemeClr val="dk2"/>
                </a:solidFill>
              </a:defRPr>
            </a:lvl7pPr>
            <a:lvl8pPr lvl="7" algn="r">
              <a:buNone/>
              <a:defRPr sz="5333">
                <a:solidFill>
                  <a:schemeClr val="dk2"/>
                </a:solidFill>
              </a:defRPr>
            </a:lvl8pPr>
            <a:lvl9pPr lvl="8" algn="r">
              <a:buNone/>
              <a:defRPr sz="5333">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10" Type="http://schemas.openxmlformats.org/officeDocument/2006/relationships/image" Target="../media/image5.png"/><Relationship Id="rId9"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53" name="Shape 53"/>
        <p:cNvGrpSpPr/>
        <p:nvPr/>
      </p:nvGrpSpPr>
      <p:grpSpPr>
        <a:xfrm>
          <a:off x="0" y="0"/>
          <a:ext cx="0" cy="0"/>
          <a:chOff x="0" y="0"/>
          <a:chExt cx="0" cy="0"/>
        </a:xfrm>
      </p:grpSpPr>
      <p:sp>
        <p:nvSpPr>
          <p:cNvPr id="54" name="Google Shape;54;p13"/>
          <p:cNvSpPr/>
          <p:nvPr/>
        </p:nvSpPr>
        <p:spPr>
          <a:xfrm>
            <a:off x="682450" y="4827525"/>
            <a:ext cx="13772100" cy="26458800"/>
          </a:xfrm>
          <a:prstGeom prst="roundRect">
            <a:avLst>
              <a:gd fmla="val 7672" name="adj"/>
            </a:avLst>
          </a:prstGeom>
          <a:solidFill>
            <a:schemeClr val="lt1"/>
          </a:solidFill>
          <a:ln cap="flat" cmpd="sng" w="9725">
            <a:solidFill>
              <a:schemeClr val="dk2"/>
            </a:solidFill>
            <a:prstDash val="solid"/>
            <a:round/>
            <a:headEnd len="sm" w="sm" type="none"/>
            <a:tailEnd len="sm" w="sm" type="none"/>
          </a:ln>
          <a:effectLst>
            <a:outerShdw blurRad="58208" rotWithShape="0" algn="bl" dir="5400000" dist="19403">
              <a:srgbClr val="000000">
                <a:alpha val="50000"/>
              </a:srgbClr>
            </a:outerShdw>
          </a:effectLst>
        </p:spPr>
        <p:txBody>
          <a:bodyPr anchorCtr="0" anchor="ctr" bIns="93075" lIns="93075" spcFirstLastPara="1" rIns="93075" wrap="square" tIns="93075">
            <a:noAutofit/>
          </a:bodyPr>
          <a:lstStyle/>
          <a:p>
            <a:pPr indent="0" lvl="0" marL="0" rtl="0" algn="l">
              <a:spcBef>
                <a:spcPts val="0"/>
              </a:spcBef>
              <a:spcAft>
                <a:spcPts val="0"/>
              </a:spcAft>
              <a:buNone/>
            </a:pPr>
            <a:r>
              <a:t/>
            </a:r>
            <a:endParaRPr sz="1600"/>
          </a:p>
        </p:txBody>
      </p:sp>
      <p:sp>
        <p:nvSpPr>
          <p:cNvPr id="55" name="Google Shape;55;p13"/>
          <p:cNvSpPr/>
          <p:nvPr/>
        </p:nvSpPr>
        <p:spPr>
          <a:xfrm>
            <a:off x="736600" y="577525"/>
            <a:ext cx="42418200" cy="3723900"/>
          </a:xfrm>
          <a:prstGeom prst="rect">
            <a:avLst/>
          </a:prstGeom>
          <a:solidFill>
            <a:srgbClr val="012B74"/>
          </a:solidFill>
          <a:ln cap="flat" cmpd="sng" w="9725">
            <a:solidFill>
              <a:schemeClr val="dk2"/>
            </a:solidFill>
            <a:prstDash val="solid"/>
            <a:round/>
            <a:headEnd len="sm" w="sm" type="none"/>
            <a:tailEnd len="sm" w="sm" type="none"/>
          </a:ln>
          <a:effectLst>
            <a:outerShdw blurRad="101865" rotWithShape="0" algn="bl" dir="5400000" dist="97014">
              <a:srgbClr val="000000">
                <a:alpha val="50000"/>
              </a:srgbClr>
            </a:outerShdw>
          </a:effectLst>
        </p:spPr>
        <p:txBody>
          <a:bodyPr anchorCtr="0" anchor="ctr" bIns="93075" lIns="93075" spcFirstLastPara="1" rIns="93075" wrap="square" tIns="93075">
            <a:noAutofit/>
          </a:bodyPr>
          <a:lstStyle/>
          <a:p>
            <a:pPr indent="0" lvl="0" marL="0" rtl="0" algn="ctr">
              <a:spcBef>
                <a:spcPts val="0"/>
              </a:spcBef>
              <a:spcAft>
                <a:spcPts val="0"/>
              </a:spcAft>
              <a:buNone/>
            </a:pPr>
            <a:r>
              <a:t/>
            </a:r>
            <a:endParaRPr sz="1600"/>
          </a:p>
        </p:txBody>
      </p:sp>
      <p:sp>
        <p:nvSpPr>
          <p:cNvPr id="56" name="Google Shape;56;p13"/>
          <p:cNvSpPr txBox="1"/>
          <p:nvPr/>
        </p:nvSpPr>
        <p:spPr>
          <a:xfrm>
            <a:off x="5486400" y="755225"/>
            <a:ext cx="32918400" cy="3143400"/>
          </a:xfrm>
          <a:prstGeom prst="rect">
            <a:avLst/>
          </a:prstGeom>
          <a:noFill/>
          <a:ln>
            <a:noFill/>
          </a:ln>
        </p:spPr>
        <p:txBody>
          <a:bodyPr anchorCtr="0" anchor="t" bIns="93075" lIns="93075" spcFirstLastPara="1" rIns="93075" wrap="square" tIns="93075">
            <a:spAutoFit/>
          </a:bodyPr>
          <a:lstStyle/>
          <a:p>
            <a:pPr indent="0" lvl="0" marL="0" rtl="0" algn="ctr">
              <a:spcBef>
                <a:spcPts val="0"/>
              </a:spcBef>
              <a:spcAft>
                <a:spcPts val="0"/>
              </a:spcAft>
              <a:buNone/>
            </a:pPr>
            <a:r>
              <a:rPr lang="en" sz="8000">
                <a:solidFill>
                  <a:schemeClr val="lt1"/>
                </a:solidFill>
                <a:latin typeface="Times New Roman"/>
                <a:ea typeface="Times New Roman"/>
                <a:cs typeface="Times New Roman"/>
                <a:sym typeface="Times New Roman"/>
              </a:rPr>
              <a:t>Explaining Anomalous Equity and Credit Market Movements via Textual Data</a:t>
            </a:r>
            <a:endParaRPr sz="8000">
              <a:solidFill>
                <a:schemeClr val="lt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5866">
                <a:solidFill>
                  <a:schemeClr val="lt1"/>
                </a:solidFill>
                <a:latin typeface="Times New Roman"/>
                <a:ea typeface="Times New Roman"/>
                <a:cs typeface="Times New Roman"/>
                <a:sym typeface="Times New Roman"/>
              </a:rPr>
              <a:t>Research By: Zhaocheng Lyu, Pooja Satish, Jasur Abdurazzakov</a:t>
            </a:r>
            <a:endParaRPr sz="5866">
              <a:solidFill>
                <a:schemeClr val="lt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5333">
                <a:solidFill>
                  <a:schemeClr val="lt1"/>
                </a:solidFill>
                <a:latin typeface="Times New Roman"/>
                <a:ea typeface="Times New Roman"/>
                <a:cs typeface="Times New Roman"/>
                <a:sym typeface="Times New Roman"/>
              </a:rPr>
              <a:t>Supervised By: Dr. Ali Hirsa, Miao Wang, Sponsored by Wellington Management Company</a:t>
            </a:r>
            <a:endParaRPr sz="8000">
              <a:solidFill>
                <a:schemeClr val="lt1"/>
              </a:solidFill>
              <a:latin typeface="Times New Roman"/>
              <a:ea typeface="Times New Roman"/>
              <a:cs typeface="Times New Roman"/>
              <a:sym typeface="Times New Roman"/>
            </a:endParaRPr>
          </a:p>
        </p:txBody>
      </p:sp>
      <p:sp>
        <p:nvSpPr>
          <p:cNvPr id="57" name="Google Shape;57;p13"/>
          <p:cNvSpPr txBox="1"/>
          <p:nvPr/>
        </p:nvSpPr>
        <p:spPr>
          <a:xfrm>
            <a:off x="1282200" y="4885649"/>
            <a:ext cx="12136200" cy="58215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0"/>
              </a:spcAft>
              <a:buNone/>
            </a:pPr>
            <a:r>
              <a:rPr b="1" lang="en" sz="5333">
                <a:solidFill>
                  <a:srgbClr val="012B74"/>
                </a:solidFill>
                <a:latin typeface="Times New Roman"/>
                <a:ea typeface="Times New Roman"/>
                <a:cs typeface="Times New Roman"/>
                <a:sym typeface="Times New Roman"/>
              </a:rPr>
              <a:t>Abstract</a:t>
            </a:r>
            <a:endParaRPr b="1" sz="5333">
              <a:solidFill>
                <a:srgbClr val="012B74"/>
              </a:solidFill>
              <a:latin typeface="Times New Roman"/>
              <a:ea typeface="Times New Roman"/>
              <a:cs typeface="Times New Roman"/>
              <a:sym typeface="Times New Roman"/>
            </a:endParaRPr>
          </a:p>
          <a:p>
            <a:pPr indent="0" lvl="0" marL="0" rtl="0" algn="l">
              <a:spcBef>
                <a:spcPts val="1067"/>
              </a:spcBef>
              <a:spcAft>
                <a:spcPts val="0"/>
              </a:spcAft>
              <a:buNone/>
            </a:pPr>
            <a:r>
              <a:rPr lang="en" sz="3200">
                <a:solidFill>
                  <a:schemeClr val="dk1"/>
                </a:solidFill>
                <a:latin typeface="Times New Roman"/>
                <a:ea typeface="Times New Roman"/>
                <a:cs typeface="Times New Roman"/>
                <a:sym typeface="Times New Roman"/>
              </a:rPr>
              <a:t>We develop a robust framework for detecting and explaining anomalies in equity and credit markets by combining distribution-free statistical methods with structured textual data. Departing from fragile z-score baselines, we adopt rolling percentiles to capture extreme firm-specific movements. We then integrate LLM-extracted features from earnings calls, news, and corporate events to interpret anomalies. Random Forest and Logistic Regression models show that robust anomaly definitions, not model complexity, are the key to useful predictions. Sector-level insights reveal distinct drivers for equity (growth signals) and credit (risk factors), with implications for trading, risk monitoring, and regulation.</a:t>
            </a:r>
            <a:endParaRPr sz="3200">
              <a:solidFill>
                <a:schemeClr val="dk1"/>
              </a:solidFill>
              <a:latin typeface="Times New Roman"/>
              <a:ea typeface="Times New Roman"/>
              <a:cs typeface="Times New Roman"/>
              <a:sym typeface="Times New Roman"/>
            </a:endParaRPr>
          </a:p>
        </p:txBody>
      </p:sp>
      <p:sp>
        <p:nvSpPr>
          <p:cNvPr id="58" name="Google Shape;58;p13"/>
          <p:cNvSpPr/>
          <p:nvPr/>
        </p:nvSpPr>
        <p:spPr>
          <a:xfrm>
            <a:off x="14962000" y="4827525"/>
            <a:ext cx="13935000" cy="26458800"/>
          </a:xfrm>
          <a:prstGeom prst="roundRect">
            <a:avLst>
              <a:gd fmla="val 7672" name="adj"/>
            </a:avLst>
          </a:prstGeom>
          <a:solidFill>
            <a:schemeClr val="lt1"/>
          </a:solidFill>
          <a:ln cap="flat" cmpd="sng" w="9725">
            <a:solidFill>
              <a:schemeClr val="dk2"/>
            </a:solidFill>
            <a:prstDash val="solid"/>
            <a:round/>
            <a:headEnd len="sm" w="sm" type="none"/>
            <a:tailEnd len="sm" w="sm" type="none"/>
          </a:ln>
          <a:effectLst>
            <a:outerShdw blurRad="58208" rotWithShape="0" algn="bl" dir="5400000" dist="19403">
              <a:srgbClr val="000000">
                <a:alpha val="50000"/>
              </a:srgbClr>
            </a:outerShdw>
          </a:effectLst>
        </p:spPr>
        <p:txBody>
          <a:bodyPr anchorCtr="0" anchor="ctr" bIns="93075" lIns="93075" spcFirstLastPara="1" rIns="93075" wrap="square" tIns="93075">
            <a:noAutofit/>
          </a:bodyPr>
          <a:lstStyle/>
          <a:p>
            <a:pPr indent="0" lvl="0" marL="0" rtl="0" algn="ctr">
              <a:spcBef>
                <a:spcPts val="0"/>
              </a:spcBef>
              <a:spcAft>
                <a:spcPts val="0"/>
              </a:spcAft>
              <a:buNone/>
            </a:pPr>
            <a:r>
              <a:t/>
            </a:r>
            <a:endParaRPr sz="1600"/>
          </a:p>
        </p:txBody>
      </p:sp>
      <p:sp>
        <p:nvSpPr>
          <p:cNvPr id="59" name="Google Shape;59;p13"/>
          <p:cNvSpPr/>
          <p:nvPr/>
        </p:nvSpPr>
        <p:spPr>
          <a:xfrm>
            <a:off x="29403550" y="4827525"/>
            <a:ext cx="13772100" cy="26458800"/>
          </a:xfrm>
          <a:prstGeom prst="roundRect">
            <a:avLst>
              <a:gd fmla="val 7672" name="adj"/>
            </a:avLst>
          </a:prstGeom>
          <a:solidFill>
            <a:schemeClr val="lt1"/>
          </a:solidFill>
          <a:ln cap="flat" cmpd="sng" w="9725">
            <a:solidFill>
              <a:schemeClr val="dk2"/>
            </a:solidFill>
            <a:prstDash val="solid"/>
            <a:round/>
            <a:headEnd len="sm" w="sm" type="none"/>
            <a:tailEnd len="sm" w="sm" type="none"/>
          </a:ln>
          <a:effectLst>
            <a:outerShdw blurRad="58208" rotWithShape="0" algn="bl" dir="5400000" dist="19403">
              <a:srgbClr val="000000">
                <a:alpha val="50000"/>
              </a:srgbClr>
            </a:outerShdw>
          </a:effectLst>
        </p:spPr>
        <p:txBody>
          <a:bodyPr anchorCtr="0" anchor="ctr" bIns="93075" lIns="93075" spcFirstLastPara="1" rIns="93075" wrap="square" tIns="93075">
            <a:noAutofit/>
          </a:bodyPr>
          <a:lstStyle/>
          <a:p>
            <a:pPr indent="0" lvl="0" marL="0" rtl="0" algn="l">
              <a:spcBef>
                <a:spcPts val="0"/>
              </a:spcBef>
              <a:spcAft>
                <a:spcPts val="0"/>
              </a:spcAft>
              <a:buClr>
                <a:schemeClr val="dk1"/>
              </a:buClr>
              <a:buSzPts val="1067"/>
              <a:buFont typeface="Arial"/>
              <a:buNone/>
            </a:pPr>
            <a:r>
              <a:t/>
            </a:r>
            <a:endParaRPr sz="1600"/>
          </a:p>
        </p:txBody>
      </p:sp>
      <p:sp>
        <p:nvSpPr>
          <p:cNvPr id="60" name="Google Shape;60;p13"/>
          <p:cNvSpPr txBox="1"/>
          <p:nvPr/>
        </p:nvSpPr>
        <p:spPr>
          <a:xfrm>
            <a:off x="15329500" y="4859030"/>
            <a:ext cx="13199100" cy="78663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0"/>
              </a:spcAft>
              <a:buNone/>
            </a:pPr>
            <a:r>
              <a:rPr b="1" lang="en" sz="5333">
                <a:solidFill>
                  <a:srgbClr val="012B74"/>
                </a:solidFill>
                <a:latin typeface="Times New Roman"/>
                <a:ea typeface="Times New Roman"/>
                <a:cs typeface="Times New Roman"/>
                <a:sym typeface="Times New Roman"/>
              </a:rPr>
              <a:t>Textual Feature Engineering</a:t>
            </a:r>
            <a:endParaRPr b="1" sz="5333">
              <a:solidFill>
                <a:srgbClr val="012B74"/>
              </a:solidFill>
              <a:latin typeface="Times New Roman"/>
              <a:ea typeface="Times New Roman"/>
              <a:cs typeface="Times New Roman"/>
              <a:sym typeface="Times New Roman"/>
            </a:endParaRPr>
          </a:p>
          <a:p>
            <a:pPr indent="0" lvl="0" marL="0" rtl="0" algn="l">
              <a:lnSpc>
                <a:spcPct val="100000"/>
              </a:lnSpc>
              <a:spcBef>
                <a:spcPts val="1067"/>
              </a:spcBef>
              <a:spcAft>
                <a:spcPts val="0"/>
              </a:spcAft>
              <a:buNone/>
            </a:pPr>
            <a:r>
              <a:rPr lang="en" sz="3200">
                <a:solidFill>
                  <a:schemeClr val="dk1"/>
                </a:solidFill>
                <a:latin typeface="Times New Roman"/>
                <a:ea typeface="Times New Roman"/>
                <a:cs typeface="Times New Roman"/>
                <a:sym typeface="Times New Roman"/>
              </a:rPr>
              <a:t>We construct event-based predictors from firm-level textual data using the following approach:</a:t>
            </a:r>
            <a:endParaRPr sz="3200">
              <a:solidFill>
                <a:schemeClr val="dk1"/>
              </a:solidFill>
              <a:latin typeface="Times New Roman"/>
              <a:ea typeface="Times New Roman"/>
              <a:cs typeface="Times New Roman"/>
              <a:sym typeface="Times New Roman"/>
            </a:endParaRPr>
          </a:p>
          <a:p>
            <a:pPr indent="-474132" lvl="0" marL="474132" rtl="0" algn="l">
              <a:lnSpc>
                <a:spcPct val="100000"/>
              </a:lnSpc>
              <a:spcBef>
                <a:spcPts val="1067"/>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Earnings Calls:</a:t>
            </a:r>
            <a:endParaRPr sz="3200">
              <a:solidFill>
                <a:schemeClr val="dk1"/>
              </a:solidFill>
              <a:latin typeface="Times New Roman"/>
              <a:ea typeface="Times New Roman"/>
              <a:cs typeface="Times New Roman"/>
              <a:sym typeface="Times New Roman"/>
            </a:endParaRPr>
          </a:p>
          <a:p>
            <a:pPr indent="-474134" lvl="1" marL="948267"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Extract firm tone on EPS, EBITDA, Revenue, Debt</a:t>
            </a:r>
            <a:endParaRPr sz="3200">
              <a:solidFill>
                <a:schemeClr val="dk1"/>
              </a:solidFill>
              <a:latin typeface="Times New Roman"/>
              <a:ea typeface="Times New Roman"/>
              <a:cs typeface="Times New Roman"/>
              <a:sym typeface="Times New Roman"/>
            </a:endParaRPr>
          </a:p>
          <a:p>
            <a:pPr indent="-474134" lvl="1" marL="948267"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Signals coded as +1 (positive), -1 (negative), 0 (neutral)</a:t>
            </a:r>
            <a:endParaRPr sz="3200">
              <a:solidFill>
                <a:schemeClr val="dk1"/>
              </a:solidFill>
              <a:latin typeface="Times New Roman"/>
              <a:ea typeface="Times New Roman"/>
              <a:cs typeface="Times New Roman"/>
              <a:sym typeface="Times New Roman"/>
            </a:endParaRPr>
          </a:p>
          <a:p>
            <a:pPr indent="-474132" lvl="0" marL="474132"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Structured Corporate Events:</a:t>
            </a:r>
            <a:endParaRPr sz="3200">
              <a:solidFill>
                <a:schemeClr val="dk1"/>
              </a:solidFill>
              <a:latin typeface="Times New Roman"/>
              <a:ea typeface="Times New Roman"/>
              <a:cs typeface="Times New Roman"/>
              <a:sym typeface="Times New Roman"/>
            </a:endParaRPr>
          </a:p>
          <a:p>
            <a:pPr indent="-474134" lvl="1" marL="948267"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GPT-labeled into M&amp;A, ESG, Dividends, Regulation, etc.</a:t>
            </a:r>
            <a:endParaRPr sz="3200">
              <a:solidFill>
                <a:schemeClr val="dk1"/>
              </a:solidFill>
              <a:latin typeface="Times New Roman"/>
              <a:ea typeface="Times New Roman"/>
              <a:cs typeface="Times New Roman"/>
              <a:sym typeface="Times New Roman"/>
            </a:endParaRPr>
          </a:p>
          <a:p>
            <a:pPr indent="-474134" lvl="1" marL="948267"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Binary event dummies per firm-date</a:t>
            </a:r>
            <a:endParaRPr sz="3200">
              <a:solidFill>
                <a:schemeClr val="dk1"/>
              </a:solidFill>
              <a:latin typeface="Times New Roman"/>
              <a:ea typeface="Times New Roman"/>
              <a:cs typeface="Times New Roman"/>
              <a:sym typeface="Times New Roman"/>
            </a:endParaRPr>
          </a:p>
          <a:p>
            <a:pPr indent="-474132" lvl="0" marL="474132"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Financial News:</a:t>
            </a:r>
            <a:endParaRPr sz="3200">
              <a:solidFill>
                <a:schemeClr val="dk1"/>
              </a:solidFill>
              <a:latin typeface="Times New Roman"/>
              <a:ea typeface="Times New Roman"/>
              <a:cs typeface="Times New Roman"/>
              <a:sym typeface="Times New Roman"/>
            </a:endParaRPr>
          </a:p>
          <a:p>
            <a:pPr indent="-474134" lvl="1" marL="948267"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Headlines rewritten and labeled via LLM</a:t>
            </a:r>
            <a:endParaRPr sz="3200">
              <a:solidFill>
                <a:schemeClr val="dk1"/>
              </a:solidFill>
              <a:latin typeface="Times New Roman"/>
              <a:ea typeface="Times New Roman"/>
              <a:cs typeface="Times New Roman"/>
              <a:sym typeface="Times New Roman"/>
            </a:endParaRPr>
          </a:p>
          <a:p>
            <a:pPr indent="-474134" lvl="1" marL="948267" rtl="0" algn="l">
              <a:lnSpc>
                <a:spcPct val="100000"/>
              </a:lnSpc>
              <a:spcBef>
                <a:spcPts val="0"/>
              </a:spcBef>
              <a:spcAft>
                <a:spcPts val="0"/>
              </a:spcAft>
              <a:buClr>
                <a:schemeClr val="dk1"/>
              </a:buClr>
              <a:buSzPts val="3200"/>
              <a:buChar char="○"/>
            </a:pPr>
            <a:r>
              <a:rPr lang="en" sz="3200">
                <a:solidFill>
                  <a:schemeClr val="dk1"/>
                </a:solidFill>
                <a:latin typeface="Times New Roman"/>
                <a:ea typeface="Times New Roman"/>
                <a:cs typeface="Times New Roman"/>
                <a:sym typeface="Times New Roman"/>
              </a:rPr>
              <a:t>Signals merged to issuer timeline with dummy encoding</a:t>
            </a:r>
            <a:endParaRPr sz="3200">
              <a:solidFill>
                <a:schemeClr val="dk1"/>
              </a:solidFill>
              <a:latin typeface="Times New Roman"/>
              <a:ea typeface="Times New Roman"/>
              <a:cs typeface="Times New Roman"/>
              <a:sym typeface="Times New Roman"/>
            </a:endParaRPr>
          </a:p>
          <a:p>
            <a:pPr indent="0" lvl="0" marL="0" rtl="0" algn="l">
              <a:lnSpc>
                <a:spcPct val="100000"/>
              </a:lnSpc>
              <a:spcBef>
                <a:spcPts val="1067"/>
              </a:spcBef>
              <a:spcAft>
                <a:spcPts val="1067"/>
              </a:spcAft>
              <a:buNone/>
            </a:pPr>
            <a:r>
              <a:rPr lang="en" sz="3200">
                <a:solidFill>
                  <a:schemeClr val="dk1"/>
                </a:solidFill>
                <a:latin typeface="Times New Roman"/>
                <a:ea typeface="Times New Roman"/>
                <a:cs typeface="Times New Roman"/>
                <a:sym typeface="Times New Roman"/>
              </a:rPr>
              <a:t>Final dataset merges firm-level daily returns, anomaly flags, and all textual event indicators.</a:t>
            </a:r>
            <a:endParaRPr sz="3200">
              <a:solidFill>
                <a:schemeClr val="dk1"/>
              </a:solidFill>
              <a:latin typeface="Times New Roman"/>
              <a:ea typeface="Times New Roman"/>
              <a:cs typeface="Times New Roman"/>
              <a:sym typeface="Times New Roman"/>
            </a:endParaRPr>
          </a:p>
        </p:txBody>
      </p:sp>
      <p:sp>
        <p:nvSpPr>
          <p:cNvPr id="61" name="Google Shape;61;p13"/>
          <p:cNvSpPr txBox="1"/>
          <p:nvPr/>
        </p:nvSpPr>
        <p:spPr>
          <a:xfrm>
            <a:off x="15930600" y="19394179"/>
            <a:ext cx="12136200" cy="11214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1067"/>
              </a:spcAft>
              <a:buNone/>
            </a:pPr>
            <a:r>
              <a:rPr b="1" lang="en" sz="5333">
                <a:solidFill>
                  <a:srgbClr val="012B74"/>
                </a:solidFill>
                <a:latin typeface="Times New Roman"/>
                <a:ea typeface="Times New Roman"/>
                <a:cs typeface="Times New Roman"/>
                <a:sym typeface="Times New Roman"/>
              </a:rPr>
              <a:t>Modeling Approach</a:t>
            </a:r>
            <a:endParaRPr sz="3200">
              <a:solidFill>
                <a:srgbClr val="012B74"/>
              </a:solidFill>
              <a:latin typeface="Times New Roman"/>
              <a:ea typeface="Times New Roman"/>
              <a:cs typeface="Times New Roman"/>
              <a:sym typeface="Times New Roman"/>
            </a:endParaRPr>
          </a:p>
        </p:txBody>
      </p:sp>
      <p:sp>
        <p:nvSpPr>
          <p:cNvPr id="62" name="Google Shape;62;p13"/>
          <p:cNvSpPr txBox="1"/>
          <p:nvPr/>
        </p:nvSpPr>
        <p:spPr>
          <a:xfrm>
            <a:off x="30346625" y="23497892"/>
            <a:ext cx="12136200" cy="11214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0"/>
              </a:spcAft>
              <a:buNone/>
            </a:pPr>
            <a:r>
              <a:rPr b="1" lang="en" sz="5333">
                <a:solidFill>
                  <a:srgbClr val="012B74"/>
                </a:solidFill>
                <a:latin typeface="Times New Roman"/>
                <a:ea typeface="Times New Roman"/>
                <a:cs typeface="Times New Roman"/>
                <a:sym typeface="Times New Roman"/>
              </a:rPr>
              <a:t>Limitations &amp; Future Work</a:t>
            </a:r>
            <a:endParaRPr sz="4266">
              <a:solidFill>
                <a:srgbClr val="012B74"/>
              </a:solidFill>
              <a:latin typeface="Times New Roman"/>
              <a:ea typeface="Times New Roman"/>
              <a:cs typeface="Times New Roman"/>
              <a:sym typeface="Times New Roman"/>
            </a:endParaRPr>
          </a:p>
        </p:txBody>
      </p:sp>
      <p:sp>
        <p:nvSpPr>
          <p:cNvPr id="63" name="Google Shape;63;p13"/>
          <p:cNvSpPr txBox="1"/>
          <p:nvPr/>
        </p:nvSpPr>
        <p:spPr>
          <a:xfrm>
            <a:off x="29785925" y="27904171"/>
            <a:ext cx="12756900" cy="2946300"/>
          </a:xfrm>
          <a:prstGeom prst="rect">
            <a:avLst/>
          </a:prstGeom>
          <a:noFill/>
          <a:ln>
            <a:noFill/>
          </a:ln>
        </p:spPr>
        <p:txBody>
          <a:bodyPr anchorCtr="0" anchor="t" bIns="93075" lIns="93075" spcFirstLastPara="1" rIns="93075" wrap="square" tIns="93075">
            <a:spAutoFit/>
          </a:bodyPr>
          <a:lstStyle/>
          <a:p>
            <a:pPr indent="0" lvl="0" marL="0" rtl="0" algn="l">
              <a:lnSpc>
                <a:spcPct val="115000"/>
              </a:lnSpc>
              <a:spcBef>
                <a:spcPts val="0"/>
              </a:spcBef>
              <a:spcAft>
                <a:spcPts val="0"/>
              </a:spcAft>
              <a:buNone/>
            </a:pPr>
            <a:r>
              <a:rPr b="1" lang="en" sz="3200">
                <a:solidFill>
                  <a:schemeClr val="dk1"/>
                </a:solidFill>
                <a:latin typeface="Times New Roman"/>
                <a:ea typeface="Times New Roman"/>
                <a:cs typeface="Times New Roman"/>
                <a:sym typeface="Times New Roman"/>
              </a:rPr>
              <a:t>Future Work:</a:t>
            </a:r>
            <a:endParaRPr b="1" sz="3200">
              <a:solidFill>
                <a:schemeClr val="dk1"/>
              </a:solidFill>
              <a:latin typeface="Times New Roman"/>
              <a:ea typeface="Times New Roman"/>
              <a:cs typeface="Times New Roman"/>
              <a:sym typeface="Times New Roman"/>
            </a:endParaRPr>
          </a:p>
          <a:p>
            <a:pPr indent="-474132" lvl="0" marL="474132"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Use continuous/multi-class anomaly scores</a:t>
            </a:r>
            <a:endParaRPr sz="3200">
              <a:solidFill>
                <a:schemeClr val="dk1"/>
              </a:solidFill>
              <a:latin typeface="Times New Roman"/>
              <a:ea typeface="Times New Roman"/>
              <a:cs typeface="Times New Roman"/>
              <a:sym typeface="Times New Roman"/>
            </a:endParaRPr>
          </a:p>
          <a:p>
            <a:pPr indent="-474132" lvl="0" marL="474132"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Add macroeconomic data (rates, VIX, CPI)</a:t>
            </a:r>
            <a:endParaRPr sz="3200">
              <a:solidFill>
                <a:schemeClr val="dk1"/>
              </a:solidFill>
              <a:latin typeface="Times New Roman"/>
              <a:ea typeface="Times New Roman"/>
              <a:cs typeface="Times New Roman"/>
              <a:sym typeface="Times New Roman"/>
            </a:endParaRPr>
          </a:p>
          <a:p>
            <a:pPr indent="-474132" lvl="0" marL="474132"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Evaluate economic value via trading simulations</a:t>
            </a:r>
            <a:endParaRPr sz="3200">
              <a:solidFill>
                <a:schemeClr val="dk1"/>
              </a:solidFill>
              <a:latin typeface="Times New Roman"/>
              <a:ea typeface="Times New Roman"/>
              <a:cs typeface="Times New Roman"/>
              <a:sym typeface="Times New Roman"/>
            </a:endParaRPr>
          </a:p>
          <a:p>
            <a:pPr indent="-474132" lvl="0" marL="474132" rtl="0" algn="l">
              <a:lnSpc>
                <a:spcPct val="115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Explore multivariate anomaly detection (autoencoders, isolation forests)</a:t>
            </a:r>
            <a:endParaRPr sz="3200">
              <a:solidFill>
                <a:schemeClr val="dk1"/>
              </a:solidFill>
              <a:latin typeface="Times New Roman"/>
              <a:ea typeface="Times New Roman"/>
              <a:cs typeface="Times New Roman"/>
              <a:sym typeface="Times New Roman"/>
            </a:endParaRPr>
          </a:p>
        </p:txBody>
      </p:sp>
      <p:grpSp>
        <p:nvGrpSpPr>
          <p:cNvPr id="64" name="Google Shape;64;p13"/>
          <p:cNvGrpSpPr/>
          <p:nvPr/>
        </p:nvGrpSpPr>
        <p:grpSpPr>
          <a:xfrm>
            <a:off x="1191320" y="10860838"/>
            <a:ext cx="12754949" cy="6856273"/>
            <a:chOff x="1191558" y="10174860"/>
            <a:chExt cx="12757500" cy="6854216"/>
          </a:xfrm>
        </p:grpSpPr>
        <p:sp>
          <p:nvSpPr>
            <p:cNvPr id="65" name="Google Shape;65;p13"/>
            <p:cNvSpPr txBox="1"/>
            <p:nvPr/>
          </p:nvSpPr>
          <p:spPr>
            <a:xfrm>
              <a:off x="1282200" y="10174860"/>
              <a:ext cx="12135600" cy="11217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1067"/>
                </a:spcAft>
                <a:buNone/>
              </a:pPr>
              <a:r>
                <a:rPr b="1" lang="en" sz="5333">
                  <a:solidFill>
                    <a:srgbClr val="012B74"/>
                  </a:solidFill>
                  <a:latin typeface="Times New Roman"/>
                  <a:ea typeface="Times New Roman"/>
                  <a:cs typeface="Times New Roman"/>
                  <a:sym typeface="Times New Roman"/>
                </a:rPr>
                <a:t>Datasets</a:t>
              </a:r>
              <a:endParaRPr b="1" sz="5333">
                <a:solidFill>
                  <a:srgbClr val="012B74"/>
                </a:solidFill>
                <a:latin typeface="Times New Roman"/>
                <a:ea typeface="Times New Roman"/>
                <a:cs typeface="Times New Roman"/>
                <a:sym typeface="Times New Roman"/>
              </a:endParaRPr>
            </a:p>
          </p:txBody>
        </p:sp>
        <p:sp>
          <p:nvSpPr>
            <p:cNvPr id="66" name="Google Shape;66;p13"/>
            <p:cNvSpPr txBox="1"/>
            <p:nvPr/>
          </p:nvSpPr>
          <p:spPr>
            <a:xfrm>
              <a:off x="1191558" y="10932177"/>
              <a:ext cx="12757500" cy="6096900"/>
            </a:xfrm>
            <a:prstGeom prst="rect">
              <a:avLst/>
            </a:prstGeom>
            <a:noFill/>
            <a:ln>
              <a:noFill/>
            </a:ln>
          </p:spPr>
          <p:txBody>
            <a:bodyPr anchorCtr="0" anchor="t" bIns="93075" lIns="93075" spcFirstLastPara="1" rIns="93075" wrap="square" tIns="93075">
              <a:spAutoFit/>
            </a:bodyPr>
            <a:lstStyle/>
            <a:p>
              <a:pPr indent="0" lvl="0" marL="0" rtl="0" algn="l">
                <a:spcBef>
                  <a:spcPts val="0"/>
                </a:spcBef>
                <a:spcAft>
                  <a:spcPts val="0"/>
                </a:spcAft>
                <a:buNone/>
              </a:pPr>
              <a:r>
                <a:rPr lang="en" sz="3200">
                  <a:solidFill>
                    <a:schemeClr val="dk1"/>
                  </a:solidFill>
                  <a:latin typeface="Times New Roman"/>
                  <a:ea typeface="Times New Roman"/>
                  <a:cs typeface="Times New Roman"/>
                  <a:sym typeface="Times New Roman"/>
                </a:rPr>
                <a:t>We analyze over 400 U.S. corporate issuers using the following structured and unstructured datasets:</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Equity Returns: Daily firm-level log returns adjusted for market movements</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Credit Spreads: Daily 10-year issuer-level OAS changes, adjusted against benchmarks</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Earnings Calls: Full-transcript text with GPT-extracted tone/signal for EPS, EBITDA, Revenue, and Debt</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Corporate Events: Structured taxonomy of firm events (M&amp;A, ESG, Governance, etc.)</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News Data: Headlines curated and cleaned via LLMs, labeled by sentiment and event type</a:t>
              </a:r>
              <a:endParaRPr sz="3200">
                <a:solidFill>
                  <a:schemeClr val="dk1"/>
                </a:solidFill>
                <a:latin typeface="Times New Roman"/>
                <a:ea typeface="Times New Roman"/>
                <a:cs typeface="Times New Roman"/>
                <a:sym typeface="Times New Roman"/>
              </a:endParaRPr>
            </a:p>
          </p:txBody>
        </p:sp>
      </p:grpSp>
      <p:pic>
        <p:nvPicPr>
          <p:cNvPr id="67" name="Google Shape;67;p13"/>
          <p:cNvPicPr preferRelativeResize="0"/>
          <p:nvPr/>
        </p:nvPicPr>
        <p:blipFill>
          <a:blip r:embed="rId3">
            <a:alphaModFix/>
          </a:blip>
          <a:stretch>
            <a:fillRect/>
          </a:stretch>
        </p:blipFill>
        <p:spPr>
          <a:xfrm>
            <a:off x="1282210" y="947535"/>
            <a:ext cx="2909250" cy="2909250"/>
          </a:xfrm>
          <a:prstGeom prst="rect">
            <a:avLst/>
          </a:prstGeom>
          <a:noFill/>
          <a:ln>
            <a:noFill/>
          </a:ln>
        </p:spPr>
      </p:pic>
      <p:grpSp>
        <p:nvGrpSpPr>
          <p:cNvPr id="68" name="Google Shape;68;p13"/>
          <p:cNvGrpSpPr/>
          <p:nvPr/>
        </p:nvGrpSpPr>
        <p:grpSpPr>
          <a:xfrm>
            <a:off x="1152206" y="17573567"/>
            <a:ext cx="13303239" cy="7552215"/>
            <a:chOff x="970125" y="13551351"/>
            <a:chExt cx="13305900" cy="7549950"/>
          </a:xfrm>
        </p:grpSpPr>
        <p:sp>
          <p:nvSpPr>
            <p:cNvPr id="69" name="Google Shape;69;p13"/>
            <p:cNvSpPr txBox="1"/>
            <p:nvPr/>
          </p:nvSpPr>
          <p:spPr>
            <a:xfrm>
              <a:off x="1469200" y="13551351"/>
              <a:ext cx="12135600" cy="16695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0"/>
                </a:spcAft>
                <a:buNone/>
              </a:pPr>
              <a:r>
                <a:rPr b="1" lang="en" sz="5333">
                  <a:solidFill>
                    <a:srgbClr val="012B74"/>
                  </a:solidFill>
                  <a:latin typeface="Times New Roman"/>
                  <a:ea typeface="Times New Roman"/>
                  <a:cs typeface="Times New Roman"/>
                  <a:sym typeface="Times New Roman"/>
                </a:rPr>
                <a:t>Anomaly Detection</a:t>
              </a:r>
              <a:endParaRPr b="1" sz="5333">
                <a:solidFill>
                  <a:srgbClr val="012B74"/>
                </a:solidFill>
                <a:latin typeface="Times New Roman"/>
                <a:ea typeface="Times New Roman"/>
                <a:cs typeface="Times New Roman"/>
                <a:sym typeface="Times New Roman"/>
              </a:endParaRPr>
            </a:p>
            <a:p>
              <a:pPr indent="0" lvl="0" marL="0" rtl="0" algn="ctr">
                <a:spcBef>
                  <a:spcPts val="0"/>
                </a:spcBef>
                <a:spcAft>
                  <a:spcPts val="0"/>
                </a:spcAft>
                <a:buNone/>
              </a:pPr>
              <a:r>
                <a:t/>
              </a:r>
              <a:endParaRPr b="1" sz="5333" u="sng">
                <a:solidFill>
                  <a:schemeClr val="dk1"/>
                </a:solidFill>
                <a:latin typeface="Times New Roman"/>
                <a:ea typeface="Times New Roman"/>
                <a:cs typeface="Times New Roman"/>
                <a:sym typeface="Times New Roman"/>
              </a:endParaRPr>
            </a:p>
          </p:txBody>
        </p:sp>
        <p:sp>
          <p:nvSpPr>
            <p:cNvPr id="70" name="Google Shape;70;p13"/>
            <p:cNvSpPr txBox="1"/>
            <p:nvPr/>
          </p:nvSpPr>
          <p:spPr>
            <a:xfrm>
              <a:off x="970125" y="14512101"/>
              <a:ext cx="13305900" cy="6589200"/>
            </a:xfrm>
            <a:prstGeom prst="rect">
              <a:avLst/>
            </a:prstGeom>
            <a:noFill/>
            <a:ln>
              <a:noFill/>
            </a:ln>
          </p:spPr>
          <p:txBody>
            <a:bodyPr anchorCtr="0" anchor="t" bIns="93075" lIns="93075" spcFirstLastPara="1" rIns="93075" wrap="square" tIns="93075">
              <a:spAutoFit/>
            </a:bodyPr>
            <a:lstStyle/>
            <a:p>
              <a:pPr indent="0" lvl="0" marL="0" rtl="0" algn="l">
                <a:spcBef>
                  <a:spcPts val="0"/>
                </a:spcBef>
                <a:spcAft>
                  <a:spcPts val="0"/>
                </a:spcAft>
                <a:buNone/>
              </a:pPr>
              <a:r>
                <a:rPr lang="en" sz="3200">
                  <a:solidFill>
                    <a:schemeClr val="dk1"/>
                  </a:solidFill>
                  <a:latin typeface="Times New Roman"/>
                  <a:ea typeface="Times New Roman"/>
                  <a:cs typeface="Times New Roman"/>
                  <a:sym typeface="Times New Roman"/>
                </a:rPr>
                <a:t>We define anomalies as outliers in firm-specific return and spread data, and test multiple methodologies:</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Z-Score (baseline): Flags if return or spread exceeds ±3 standard deviations (sensitive to volatility)</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Isolation Forest: Non-parametric multivariate detection (low performance in univariate setting)</a:t>
              </a:r>
              <a:endParaRPr sz="3200">
                <a:solidFill>
                  <a:schemeClr val="dk1"/>
                </a:solidFill>
                <a:latin typeface="Times New Roman"/>
                <a:ea typeface="Times New Roman"/>
                <a:cs typeface="Times New Roman"/>
                <a:sym typeface="Times New Roman"/>
              </a:endParaRPr>
            </a:p>
            <a:p>
              <a:pPr indent="-431800" lvl="0" marL="4572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Final Method - Rolling Percentiles:</a:t>
              </a:r>
              <a:endParaRPr sz="3200">
                <a:solidFill>
                  <a:schemeClr val="dk1"/>
                </a:solidFill>
                <a:latin typeface="Times New Roman"/>
                <a:ea typeface="Times New Roman"/>
                <a:cs typeface="Times New Roman"/>
                <a:sym typeface="Times New Roman"/>
              </a:endParaRPr>
            </a:p>
            <a:p>
              <a:pPr indent="-431800" lvl="1" marL="9144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20-day backward-looking window</a:t>
              </a:r>
              <a:endParaRPr sz="3200">
                <a:solidFill>
                  <a:schemeClr val="dk1"/>
                </a:solidFill>
                <a:latin typeface="Times New Roman"/>
                <a:ea typeface="Times New Roman"/>
                <a:cs typeface="Times New Roman"/>
                <a:sym typeface="Times New Roman"/>
              </a:endParaRPr>
            </a:p>
            <a:p>
              <a:pPr indent="-431800" lvl="1" marL="9144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Flags top 1% (positive) or bottom 1% (negative) movement days</a:t>
              </a:r>
              <a:endParaRPr sz="3200">
                <a:solidFill>
                  <a:schemeClr val="dk1"/>
                </a:solidFill>
                <a:latin typeface="Times New Roman"/>
                <a:ea typeface="Times New Roman"/>
                <a:cs typeface="Times New Roman"/>
                <a:sym typeface="Times New Roman"/>
              </a:endParaRPr>
            </a:p>
            <a:p>
              <a:pPr indent="-431800" lvl="1" marL="914400" rtl="0" algn="l">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Sector-adjusted to isolate idiosyncratic shocks</a:t>
              </a:r>
              <a:endParaRPr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200">
                  <a:solidFill>
                    <a:schemeClr val="dk1"/>
                  </a:solidFill>
                  <a:latin typeface="Times New Roman"/>
                  <a:ea typeface="Times New Roman"/>
                  <a:cs typeface="Times New Roman"/>
                  <a:sym typeface="Times New Roman"/>
                </a:rPr>
                <a:t>Anomaly Event Window: [-3, +2]</a:t>
              </a:r>
              <a:endParaRPr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200">
                  <a:solidFill>
                    <a:schemeClr val="dk1"/>
                  </a:solidFill>
                  <a:latin typeface="Times New Roman"/>
                  <a:ea typeface="Times New Roman"/>
                  <a:cs typeface="Times New Roman"/>
                  <a:sym typeface="Times New Roman"/>
                </a:rPr>
                <a:t>Labeling: Signed (±1) and Unsigned (0/1)</a:t>
              </a:r>
              <a:endParaRPr sz="3200">
                <a:solidFill>
                  <a:schemeClr val="dk1"/>
                </a:solidFill>
                <a:latin typeface="Times New Roman"/>
                <a:ea typeface="Times New Roman"/>
                <a:cs typeface="Times New Roman"/>
                <a:sym typeface="Times New Roman"/>
              </a:endParaRPr>
            </a:p>
          </p:txBody>
        </p:sp>
      </p:grpSp>
      <p:pic>
        <p:nvPicPr>
          <p:cNvPr id="71" name="Google Shape;71;p13"/>
          <p:cNvPicPr preferRelativeResize="0"/>
          <p:nvPr/>
        </p:nvPicPr>
        <p:blipFill>
          <a:blip r:embed="rId3">
            <a:alphaModFix/>
          </a:blip>
          <a:stretch>
            <a:fillRect/>
          </a:stretch>
        </p:blipFill>
        <p:spPr>
          <a:xfrm>
            <a:off x="38737985" y="992585"/>
            <a:ext cx="2909250" cy="2909250"/>
          </a:xfrm>
          <a:prstGeom prst="rect">
            <a:avLst/>
          </a:prstGeom>
          <a:noFill/>
          <a:ln>
            <a:noFill/>
          </a:ln>
        </p:spPr>
      </p:pic>
      <p:sp>
        <p:nvSpPr>
          <p:cNvPr id="72" name="Google Shape;72;p13"/>
          <p:cNvSpPr txBox="1"/>
          <p:nvPr/>
        </p:nvSpPr>
        <p:spPr>
          <a:xfrm>
            <a:off x="29832425" y="24619579"/>
            <a:ext cx="13164600" cy="3143400"/>
          </a:xfrm>
          <a:prstGeom prst="rect">
            <a:avLst/>
          </a:prstGeom>
          <a:noFill/>
          <a:ln>
            <a:noFill/>
          </a:ln>
        </p:spPr>
        <p:txBody>
          <a:bodyPr anchorCtr="0" anchor="t" bIns="93075" lIns="93075" spcFirstLastPara="1" rIns="93075" wrap="square" tIns="93075">
            <a:spAutoFit/>
          </a:bodyPr>
          <a:lstStyle/>
          <a:p>
            <a:pPr indent="0" lvl="0" marL="0" rtl="0" algn="l">
              <a:spcBef>
                <a:spcPts val="0"/>
              </a:spcBef>
              <a:spcAft>
                <a:spcPts val="0"/>
              </a:spcAft>
              <a:buNone/>
            </a:pPr>
            <a:r>
              <a:rPr b="1" lang="en" sz="3200">
                <a:solidFill>
                  <a:schemeClr val="dk1"/>
                </a:solidFill>
                <a:latin typeface="Times New Roman"/>
                <a:ea typeface="Times New Roman"/>
                <a:cs typeface="Times New Roman"/>
                <a:sym typeface="Times New Roman"/>
              </a:rPr>
              <a:t>Limitations:</a:t>
            </a:r>
            <a:endParaRPr b="1" sz="3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3200">
                <a:solidFill>
                  <a:schemeClr val="dk1"/>
                </a:solidFill>
                <a:latin typeface="Times New Roman"/>
                <a:ea typeface="Times New Roman"/>
                <a:cs typeface="Times New Roman"/>
                <a:sym typeface="Times New Roman"/>
              </a:rPr>
              <a:t>Our framework has a few limitations. The binary nature of anomaly labels may oversimplify the spectrum of market reactions. GPT-based classification of event types can introduce occasional noise or mislabeling. Additionally, macroeconomic context such as inflation surprises or policy shifts was not explicitly modeled.</a:t>
            </a:r>
            <a:endParaRPr sz="3200">
              <a:latin typeface="Times New Roman"/>
              <a:ea typeface="Times New Roman"/>
              <a:cs typeface="Times New Roman"/>
              <a:sym typeface="Times New Roman"/>
            </a:endParaRPr>
          </a:p>
        </p:txBody>
      </p:sp>
      <p:sp>
        <p:nvSpPr>
          <p:cNvPr id="73" name="Google Shape;73;p13"/>
          <p:cNvSpPr txBox="1"/>
          <p:nvPr/>
        </p:nvSpPr>
        <p:spPr>
          <a:xfrm>
            <a:off x="30355485" y="18578562"/>
            <a:ext cx="12136200" cy="11214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0"/>
              </a:spcAft>
              <a:buNone/>
            </a:pPr>
            <a:r>
              <a:rPr b="1" lang="en" sz="5333">
                <a:solidFill>
                  <a:srgbClr val="012B74"/>
                </a:solidFill>
                <a:latin typeface="Times New Roman"/>
                <a:ea typeface="Times New Roman"/>
                <a:cs typeface="Times New Roman"/>
                <a:sym typeface="Times New Roman"/>
              </a:rPr>
              <a:t>Conclusion</a:t>
            </a:r>
            <a:endParaRPr sz="4266">
              <a:solidFill>
                <a:srgbClr val="012B74"/>
              </a:solidFill>
              <a:latin typeface="Times New Roman"/>
              <a:ea typeface="Times New Roman"/>
              <a:cs typeface="Times New Roman"/>
              <a:sym typeface="Times New Roman"/>
            </a:endParaRPr>
          </a:p>
        </p:txBody>
      </p:sp>
      <p:sp>
        <p:nvSpPr>
          <p:cNvPr id="74" name="Google Shape;74;p13"/>
          <p:cNvSpPr txBox="1"/>
          <p:nvPr/>
        </p:nvSpPr>
        <p:spPr>
          <a:xfrm>
            <a:off x="29841285" y="19604556"/>
            <a:ext cx="13164600" cy="3636000"/>
          </a:xfrm>
          <a:prstGeom prst="rect">
            <a:avLst/>
          </a:prstGeom>
          <a:noFill/>
          <a:ln>
            <a:noFill/>
          </a:ln>
        </p:spPr>
        <p:txBody>
          <a:bodyPr anchorCtr="0" anchor="t" bIns="93075" lIns="93075" spcFirstLastPara="1" rIns="93075" wrap="square" tIns="93075">
            <a:spAutoFit/>
          </a:bodyPr>
          <a:lstStyle/>
          <a:p>
            <a:pPr indent="0" lvl="0" marL="0" rtl="0" algn="l">
              <a:spcBef>
                <a:spcPts val="0"/>
              </a:spcBef>
              <a:spcAft>
                <a:spcPts val="0"/>
              </a:spcAft>
              <a:buNone/>
            </a:pPr>
            <a:r>
              <a:rPr lang="en" sz="3200">
                <a:solidFill>
                  <a:schemeClr val="dk1"/>
                </a:solidFill>
                <a:latin typeface="Times New Roman"/>
                <a:ea typeface="Times New Roman"/>
                <a:cs typeface="Times New Roman"/>
                <a:sym typeface="Times New Roman"/>
              </a:rPr>
              <a:t>Our study demonstrates that careful anomaly definition is central to identifying meaningful firm-specific shocks. While logistic regression offers interpretability and strong recall in credit, random forest provides balanced performance across domains. The integration of LLM-derived text features unlocks interpretability, revealing different anomaly drivers across sectors. This framework opens doors for real-time monitoring and deeper insights in asset management.</a:t>
            </a:r>
            <a:endParaRPr sz="3200">
              <a:latin typeface="Times New Roman"/>
              <a:ea typeface="Times New Roman"/>
              <a:cs typeface="Times New Roman"/>
              <a:sym typeface="Times New Roman"/>
            </a:endParaRPr>
          </a:p>
        </p:txBody>
      </p:sp>
      <p:sp>
        <p:nvSpPr>
          <p:cNvPr id="75" name="Google Shape;75;p13"/>
          <p:cNvSpPr txBox="1"/>
          <p:nvPr/>
        </p:nvSpPr>
        <p:spPr>
          <a:xfrm>
            <a:off x="30269342" y="4839148"/>
            <a:ext cx="12136200" cy="1121400"/>
          </a:xfrm>
          <a:prstGeom prst="rect">
            <a:avLst/>
          </a:prstGeom>
          <a:noFill/>
          <a:ln>
            <a:noFill/>
          </a:ln>
        </p:spPr>
        <p:txBody>
          <a:bodyPr anchorCtr="0" anchor="t" bIns="93075" lIns="93075" spcFirstLastPara="1" rIns="93075" wrap="square" tIns="93075">
            <a:noAutofit/>
          </a:bodyPr>
          <a:lstStyle/>
          <a:p>
            <a:pPr indent="0" lvl="0" marL="0" rtl="0" algn="ctr">
              <a:spcBef>
                <a:spcPts val="0"/>
              </a:spcBef>
              <a:spcAft>
                <a:spcPts val="0"/>
              </a:spcAft>
              <a:buNone/>
            </a:pPr>
            <a:r>
              <a:rPr b="1" lang="en" sz="5333">
                <a:solidFill>
                  <a:srgbClr val="012B74"/>
                </a:solidFill>
                <a:latin typeface="Times New Roman"/>
                <a:ea typeface="Times New Roman"/>
                <a:cs typeface="Times New Roman"/>
                <a:sym typeface="Times New Roman"/>
              </a:rPr>
              <a:t>Results &amp; Insights</a:t>
            </a:r>
            <a:endParaRPr sz="4266">
              <a:solidFill>
                <a:srgbClr val="012B74"/>
              </a:solidFill>
              <a:latin typeface="Times New Roman"/>
              <a:ea typeface="Times New Roman"/>
              <a:cs typeface="Times New Roman"/>
              <a:sym typeface="Times New Roman"/>
            </a:endParaRPr>
          </a:p>
        </p:txBody>
      </p:sp>
      <p:sp>
        <p:nvSpPr>
          <p:cNvPr id="76" name="Google Shape;76;p13"/>
          <p:cNvSpPr txBox="1"/>
          <p:nvPr/>
        </p:nvSpPr>
        <p:spPr>
          <a:xfrm>
            <a:off x="29690050" y="5832790"/>
            <a:ext cx="13199100" cy="3663900"/>
          </a:xfrm>
          <a:prstGeom prst="rect">
            <a:avLst/>
          </a:prstGeom>
          <a:noFill/>
          <a:ln>
            <a:noFill/>
          </a:ln>
        </p:spPr>
        <p:txBody>
          <a:bodyPr anchorCtr="0" anchor="t" bIns="93075" lIns="93075" spcFirstLastPara="1" rIns="93075" wrap="square" tIns="93075">
            <a:noAutofit/>
          </a:bodyPr>
          <a:lstStyle/>
          <a:p>
            <a:pPr indent="-431800" lvl="0" marL="457200" rtl="0" algn="l">
              <a:lnSpc>
                <a:spcPct val="100000"/>
              </a:lnSpc>
              <a:spcBef>
                <a:spcPts val="1067"/>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Logistic Regression: Best recall on credit anomalies</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Random Forest: Balanced precision and recall across both anomaly types</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Rolling Percentile outperformed z-score in capturing meaningful shocks</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Equity Anomalies: Driven by positive earnings signals and analyst tone</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Credit Anomalies: Associated with ESG disclosures, regulatory tone, and risk sentiment</a:t>
            </a:r>
            <a:endParaRPr sz="3200">
              <a:solidFill>
                <a:schemeClr val="dk1"/>
              </a:solidFill>
              <a:latin typeface="Times New Roman"/>
              <a:ea typeface="Times New Roman"/>
              <a:cs typeface="Times New Roman"/>
              <a:sym typeface="Times New Roman"/>
            </a:endParaRPr>
          </a:p>
        </p:txBody>
      </p:sp>
      <p:sp>
        <p:nvSpPr>
          <p:cNvPr id="77" name="Google Shape;77;p13"/>
          <p:cNvSpPr txBox="1"/>
          <p:nvPr/>
        </p:nvSpPr>
        <p:spPr>
          <a:xfrm>
            <a:off x="15329650" y="20337985"/>
            <a:ext cx="13199100" cy="4271400"/>
          </a:xfrm>
          <a:prstGeom prst="rect">
            <a:avLst/>
          </a:prstGeom>
          <a:noFill/>
          <a:ln>
            <a:noFill/>
          </a:ln>
        </p:spPr>
        <p:txBody>
          <a:bodyPr anchorCtr="0" anchor="t" bIns="93075" lIns="93075" spcFirstLastPara="1" rIns="93075" wrap="square" tIns="93075">
            <a:noAutofit/>
          </a:bodyPr>
          <a:lstStyle/>
          <a:p>
            <a:pPr indent="0" lvl="0" marL="0" rtl="0" algn="l">
              <a:lnSpc>
                <a:spcPct val="100000"/>
              </a:lnSpc>
              <a:spcBef>
                <a:spcPts val="1067"/>
              </a:spcBef>
              <a:spcAft>
                <a:spcPts val="0"/>
              </a:spcAft>
              <a:buNone/>
            </a:pPr>
            <a:r>
              <a:rPr lang="en" sz="3200">
                <a:solidFill>
                  <a:schemeClr val="dk1"/>
                </a:solidFill>
                <a:latin typeface="Times New Roman"/>
                <a:ea typeface="Times New Roman"/>
                <a:cs typeface="Times New Roman"/>
                <a:sym typeface="Times New Roman"/>
              </a:rPr>
              <a:t>We evaluate three modeling strategies for anomaly prediction:</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1067"/>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OLS Regression: Poor fit for binary outcome; low explanatory power</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Logistic Regression: High recall, especially for credit anomaly prediction</a:t>
            </a:r>
            <a:endParaRPr sz="3200">
              <a:solidFill>
                <a:schemeClr val="dk1"/>
              </a:solidFill>
              <a:latin typeface="Times New Roman"/>
              <a:ea typeface="Times New Roman"/>
              <a:cs typeface="Times New Roman"/>
              <a:sym typeface="Times New Roman"/>
            </a:endParaRPr>
          </a:p>
          <a:p>
            <a:pPr indent="-431800" lvl="0" marL="457200" rtl="0" algn="l">
              <a:lnSpc>
                <a:spcPct val="100000"/>
              </a:lnSpc>
              <a:spcBef>
                <a:spcPts val="0"/>
              </a:spcBef>
              <a:spcAft>
                <a:spcPts val="0"/>
              </a:spcAft>
              <a:buClr>
                <a:schemeClr val="dk1"/>
              </a:buClr>
              <a:buSzPts val="3200"/>
              <a:buFont typeface="Times New Roman"/>
              <a:buChar char="●"/>
            </a:pPr>
            <a:r>
              <a:rPr lang="en" sz="3200">
                <a:solidFill>
                  <a:schemeClr val="dk1"/>
                </a:solidFill>
                <a:latin typeface="Times New Roman"/>
                <a:ea typeface="Times New Roman"/>
                <a:cs typeface="Times New Roman"/>
                <a:sym typeface="Times New Roman"/>
              </a:rPr>
              <a:t>Random Forest: Best precision-recall balance and most stable feature importances</a:t>
            </a:r>
            <a:endParaRPr sz="3200">
              <a:solidFill>
                <a:schemeClr val="dk1"/>
              </a:solidFill>
              <a:latin typeface="Times New Roman"/>
              <a:ea typeface="Times New Roman"/>
              <a:cs typeface="Times New Roman"/>
              <a:sym typeface="Times New Roman"/>
            </a:endParaRPr>
          </a:p>
          <a:p>
            <a:pPr indent="0" lvl="0" marL="0" rtl="0" algn="l">
              <a:lnSpc>
                <a:spcPct val="100000"/>
              </a:lnSpc>
              <a:spcBef>
                <a:spcPts val="1067"/>
              </a:spcBef>
              <a:spcAft>
                <a:spcPts val="1067"/>
              </a:spcAft>
              <a:buNone/>
            </a:pPr>
            <a:r>
              <a:rPr lang="en" sz="3200">
                <a:solidFill>
                  <a:schemeClr val="dk1"/>
                </a:solidFill>
                <a:latin typeface="Times New Roman"/>
                <a:ea typeface="Times New Roman"/>
                <a:cs typeface="Times New Roman"/>
                <a:sym typeface="Times New Roman"/>
              </a:rPr>
              <a:t>Finding: Model performance depends more on how anomalies are defined than on model complexity.</a:t>
            </a:r>
            <a:endParaRPr sz="3200">
              <a:solidFill>
                <a:schemeClr val="dk1"/>
              </a:solidFill>
              <a:latin typeface="Times New Roman"/>
              <a:ea typeface="Times New Roman"/>
              <a:cs typeface="Times New Roman"/>
              <a:sym typeface="Times New Roman"/>
            </a:endParaRPr>
          </a:p>
        </p:txBody>
      </p:sp>
      <p:pic>
        <p:nvPicPr>
          <p:cNvPr id="78" name="Google Shape;78;p13" title="AAPL_Anomaly_Band_Plot_FIXED.png"/>
          <p:cNvPicPr preferRelativeResize="0"/>
          <p:nvPr/>
        </p:nvPicPr>
        <p:blipFill>
          <a:blip r:embed="rId4">
            <a:alphaModFix/>
          </a:blip>
          <a:stretch>
            <a:fillRect/>
          </a:stretch>
        </p:blipFill>
        <p:spPr>
          <a:xfrm>
            <a:off x="993002" y="25025212"/>
            <a:ext cx="13164600" cy="5643808"/>
          </a:xfrm>
          <a:prstGeom prst="rect">
            <a:avLst/>
          </a:prstGeom>
          <a:noFill/>
          <a:ln>
            <a:noFill/>
          </a:ln>
        </p:spPr>
      </p:pic>
      <p:pic>
        <p:nvPicPr>
          <p:cNvPr id="79" name="Google Shape;79;p13" title="output (1).png"/>
          <p:cNvPicPr preferRelativeResize="0"/>
          <p:nvPr/>
        </p:nvPicPr>
        <p:blipFill>
          <a:blip r:embed="rId5">
            <a:alphaModFix/>
          </a:blip>
          <a:stretch>
            <a:fillRect/>
          </a:stretch>
        </p:blipFill>
        <p:spPr>
          <a:xfrm>
            <a:off x="15277875" y="12653294"/>
            <a:ext cx="13303250" cy="6430770"/>
          </a:xfrm>
          <a:prstGeom prst="rect">
            <a:avLst/>
          </a:prstGeom>
          <a:noFill/>
          <a:ln>
            <a:noFill/>
          </a:ln>
        </p:spPr>
      </p:pic>
      <p:pic>
        <p:nvPicPr>
          <p:cNvPr id="80" name="Google Shape;80;p13" title="output (2).png"/>
          <p:cNvPicPr preferRelativeResize="0"/>
          <p:nvPr/>
        </p:nvPicPr>
        <p:blipFill>
          <a:blip r:embed="rId6">
            <a:alphaModFix/>
          </a:blip>
          <a:stretch>
            <a:fillRect/>
          </a:stretch>
        </p:blipFill>
        <p:spPr>
          <a:xfrm>
            <a:off x="15165175" y="25385359"/>
            <a:ext cx="7772973" cy="4634724"/>
          </a:xfrm>
          <a:prstGeom prst="rect">
            <a:avLst/>
          </a:prstGeom>
          <a:noFill/>
          <a:ln>
            <a:noFill/>
          </a:ln>
        </p:spPr>
      </p:pic>
      <p:pic>
        <p:nvPicPr>
          <p:cNvPr id="81" name="Google Shape;81;p13" title="output (3).png"/>
          <p:cNvPicPr preferRelativeResize="0"/>
          <p:nvPr/>
        </p:nvPicPr>
        <p:blipFill>
          <a:blip r:embed="rId7">
            <a:alphaModFix/>
          </a:blip>
          <a:stretch>
            <a:fillRect/>
          </a:stretch>
        </p:blipFill>
        <p:spPr>
          <a:xfrm>
            <a:off x="22863025" y="25165996"/>
            <a:ext cx="5921277" cy="5019814"/>
          </a:xfrm>
          <a:prstGeom prst="rect">
            <a:avLst/>
          </a:prstGeom>
          <a:noFill/>
          <a:ln>
            <a:noFill/>
          </a:ln>
        </p:spPr>
      </p:pic>
      <p:pic>
        <p:nvPicPr>
          <p:cNvPr id="82" name="Google Shape;82;p13" title="output (4).png"/>
          <p:cNvPicPr preferRelativeResize="0"/>
          <p:nvPr/>
        </p:nvPicPr>
        <p:blipFill>
          <a:blip r:embed="rId8">
            <a:alphaModFix/>
          </a:blip>
          <a:stretch>
            <a:fillRect/>
          </a:stretch>
        </p:blipFill>
        <p:spPr>
          <a:xfrm>
            <a:off x="32587426" y="9091212"/>
            <a:ext cx="7500054" cy="4422737"/>
          </a:xfrm>
          <a:prstGeom prst="rect">
            <a:avLst/>
          </a:prstGeom>
          <a:noFill/>
          <a:ln>
            <a:noFill/>
          </a:ln>
        </p:spPr>
      </p:pic>
      <p:pic>
        <p:nvPicPr>
          <p:cNvPr id="83" name="Google Shape;83;p13" title="output (5).png"/>
          <p:cNvPicPr preferRelativeResize="0"/>
          <p:nvPr/>
        </p:nvPicPr>
        <p:blipFill>
          <a:blip r:embed="rId9">
            <a:alphaModFix/>
          </a:blip>
          <a:stretch>
            <a:fillRect/>
          </a:stretch>
        </p:blipFill>
        <p:spPr>
          <a:xfrm>
            <a:off x="29748350" y="13956739"/>
            <a:ext cx="6446550" cy="3998500"/>
          </a:xfrm>
          <a:prstGeom prst="rect">
            <a:avLst/>
          </a:prstGeom>
          <a:noFill/>
          <a:ln>
            <a:noFill/>
          </a:ln>
        </p:spPr>
      </p:pic>
      <p:pic>
        <p:nvPicPr>
          <p:cNvPr id="84" name="Google Shape;84;p13" title="output (6).png"/>
          <p:cNvPicPr preferRelativeResize="0"/>
          <p:nvPr/>
        </p:nvPicPr>
        <p:blipFill>
          <a:blip r:embed="rId10">
            <a:alphaModFix/>
          </a:blip>
          <a:stretch>
            <a:fillRect/>
          </a:stretch>
        </p:blipFill>
        <p:spPr>
          <a:xfrm>
            <a:off x="36833875" y="13740726"/>
            <a:ext cx="5571665" cy="4161114"/>
          </a:xfrm>
          <a:prstGeom prst="rect">
            <a:avLst/>
          </a:prstGeom>
          <a:noFill/>
          <a:ln>
            <a:noFill/>
          </a:ln>
        </p:spPr>
      </p:pic>
      <p:sp>
        <p:nvSpPr>
          <p:cNvPr id="85" name="Google Shape;85;p13"/>
          <p:cNvSpPr/>
          <p:nvPr/>
        </p:nvSpPr>
        <p:spPr>
          <a:xfrm>
            <a:off x="736600" y="31633225"/>
            <a:ext cx="42418200" cy="914400"/>
          </a:xfrm>
          <a:prstGeom prst="roundRect">
            <a:avLst>
              <a:gd fmla="val 16667" name="adj"/>
            </a:avLst>
          </a:prstGeom>
          <a:solidFill>
            <a:srgbClr val="012B74"/>
          </a:solidFill>
          <a:ln cap="flat" cmpd="sng" w="9725">
            <a:solidFill>
              <a:schemeClr val="dk2"/>
            </a:solidFill>
            <a:prstDash val="solid"/>
            <a:round/>
            <a:headEnd len="sm" w="sm" type="none"/>
            <a:tailEnd len="sm" w="sm" type="none"/>
          </a:ln>
          <a:effectLst>
            <a:outerShdw blurRad="101865" rotWithShape="0" algn="bl" dir="5400000" dist="97014">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86" name="Google Shape;86;p13"/>
          <p:cNvSpPr txBox="1"/>
          <p:nvPr/>
        </p:nvSpPr>
        <p:spPr>
          <a:xfrm>
            <a:off x="927990" y="31663622"/>
            <a:ext cx="15693600" cy="9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lt1"/>
                </a:solidFill>
                <a:latin typeface="Times New Roman"/>
                <a:ea typeface="Times New Roman"/>
                <a:cs typeface="Times New Roman"/>
                <a:sym typeface="Times New Roman"/>
              </a:rPr>
              <a:t>Columbia Engineering</a:t>
            </a:r>
            <a:endParaRPr sz="5000">
              <a:solidFill>
                <a:schemeClr val="lt1"/>
              </a:solidFill>
              <a:latin typeface="Times New Roman"/>
              <a:ea typeface="Times New Roman"/>
              <a:cs typeface="Times New Roman"/>
              <a:sym typeface="Times New Roman"/>
            </a:endParaRPr>
          </a:p>
        </p:txBody>
      </p:sp>
      <p:sp>
        <p:nvSpPr>
          <p:cNvPr id="87" name="Google Shape;87;p13"/>
          <p:cNvSpPr txBox="1"/>
          <p:nvPr/>
        </p:nvSpPr>
        <p:spPr>
          <a:xfrm>
            <a:off x="39007616" y="31633222"/>
            <a:ext cx="15693600" cy="9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lt1"/>
                </a:solidFill>
                <a:latin typeface="Times New Roman"/>
                <a:ea typeface="Times New Roman"/>
                <a:cs typeface="Times New Roman"/>
                <a:sym typeface="Times New Roman"/>
              </a:rPr>
              <a:t>Summer 2025</a:t>
            </a:r>
            <a:endParaRPr sz="5000">
              <a:solidFill>
                <a:schemeClr val="lt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