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21945600" cx="292608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6912">
          <p15:clr>
            <a:srgbClr val="747775"/>
          </p15:clr>
        </p15:guide>
        <p15:guide id="2" pos="9216">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6912" orient="horz"/>
        <p:guide pos="9216"/>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997467" y="3176853"/>
            <a:ext cx="27265800" cy="8757900"/>
          </a:xfrm>
          <a:prstGeom prst="rect">
            <a:avLst/>
          </a:prstGeom>
        </p:spPr>
        <p:txBody>
          <a:bodyPr anchorCtr="0" anchor="b" bIns="325075" lIns="325075" spcFirstLastPara="1" rIns="325075" wrap="square" tIns="325075">
            <a:normAutofit/>
          </a:bodyPr>
          <a:lstStyle>
            <a:lvl1pPr lvl="0" algn="ctr">
              <a:spcBef>
                <a:spcPts val="0"/>
              </a:spcBef>
              <a:spcAft>
                <a:spcPts val="0"/>
              </a:spcAft>
              <a:buSzPts val="18500"/>
              <a:buNone/>
              <a:defRPr sz="18500"/>
            </a:lvl1pPr>
            <a:lvl2pPr lvl="1" algn="ctr">
              <a:spcBef>
                <a:spcPts val="0"/>
              </a:spcBef>
              <a:spcAft>
                <a:spcPts val="0"/>
              </a:spcAft>
              <a:buSzPts val="18500"/>
              <a:buNone/>
              <a:defRPr sz="18500"/>
            </a:lvl2pPr>
            <a:lvl3pPr lvl="2" algn="ctr">
              <a:spcBef>
                <a:spcPts val="0"/>
              </a:spcBef>
              <a:spcAft>
                <a:spcPts val="0"/>
              </a:spcAft>
              <a:buSzPts val="18500"/>
              <a:buNone/>
              <a:defRPr sz="18500"/>
            </a:lvl3pPr>
            <a:lvl4pPr lvl="3" algn="ctr">
              <a:spcBef>
                <a:spcPts val="0"/>
              </a:spcBef>
              <a:spcAft>
                <a:spcPts val="0"/>
              </a:spcAft>
              <a:buSzPts val="18500"/>
              <a:buNone/>
              <a:defRPr sz="18500"/>
            </a:lvl4pPr>
            <a:lvl5pPr lvl="4" algn="ctr">
              <a:spcBef>
                <a:spcPts val="0"/>
              </a:spcBef>
              <a:spcAft>
                <a:spcPts val="0"/>
              </a:spcAft>
              <a:buSzPts val="18500"/>
              <a:buNone/>
              <a:defRPr sz="18500"/>
            </a:lvl5pPr>
            <a:lvl6pPr lvl="5" algn="ctr">
              <a:spcBef>
                <a:spcPts val="0"/>
              </a:spcBef>
              <a:spcAft>
                <a:spcPts val="0"/>
              </a:spcAft>
              <a:buSzPts val="18500"/>
              <a:buNone/>
              <a:defRPr sz="18500"/>
            </a:lvl6pPr>
            <a:lvl7pPr lvl="6" algn="ctr">
              <a:spcBef>
                <a:spcPts val="0"/>
              </a:spcBef>
              <a:spcAft>
                <a:spcPts val="0"/>
              </a:spcAft>
              <a:buSzPts val="18500"/>
              <a:buNone/>
              <a:defRPr sz="18500"/>
            </a:lvl7pPr>
            <a:lvl8pPr lvl="7" algn="ctr">
              <a:spcBef>
                <a:spcPts val="0"/>
              </a:spcBef>
              <a:spcAft>
                <a:spcPts val="0"/>
              </a:spcAft>
              <a:buSzPts val="18500"/>
              <a:buNone/>
              <a:defRPr sz="18500"/>
            </a:lvl8pPr>
            <a:lvl9pPr lvl="8" algn="ctr">
              <a:spcBef>
                <a:spcPts val="0"/>
              </a:spcBef>
              <a:spcAft>
                <a:spcPts val="0"/>
              </a:spcAft>
              <a:buSzPts val="18500"/>
              <a:buNone/>
              <a:defRPr sz="18500"/>
            </a:lvl9pPr>
          </a:lstStyle>
          <a:p/>
        </p:txBody>
      </p:sp>
      <p:sp>
        <p:nvSpPr>
          <p:cNvPr id="11" name="Google Shape;11;p2"/>
          <p:cNvSpPr txBox="1"/>
          <p:nvPr>
            <p:ph idx="1" type="subTitle"/>
          </p:nvPr>
        </p:nvSpPr>
        <p:spPr>
          <a:xfrm>
            <a:off x="997440" y="12092267"/>
            <a:ext cx="27265800" cy="3381900"/>
          </a:xfrm>
          <a:prstGeom prst="rect">
            <a:avLst/>
          </a:prstGeom>
        </p:spPr>
        <p:txBody>
          <a:bodyPr anchorCtr="0" anchor="t" bIns="325075" lIns="325075" spcFirstLastPara="1" rIns="325075" wrap="square" tIns="325075">
            <a:normAutofit/>
          </a:bodyPr>
          <a:lstStyle>
            <a:lvl1pPr lvl="0" algn="ctr">
              <a:lnSpc>
                <a:spcPct val="100000"/>
              </a:lnSpc>
              <a:spcBef>
                <a:spcPts val="0"/>
              </a:spcBef>
              <a:spcAft>
                <a:spcPts val="0"/>
              </a:spcAft>
              <a:buSzPts val="10000"/>
              <a:buNone/>
              <a:defRPr sz="10000"/>
            </a:lvl1pPr>
            <a:lvl2pPr lvl="1" algn="ctr">
              <a:lnSpc>
                <a:spcPct val="100000"/>
              </a:lnSpc>
              <a:spcBef>
                <a:spcPts val="0"/>
              </a:spcBef>
              <a:spcAft>
                <a:spcPts val="0"/>
              </a:spcAft>
              <a:buSzPts val="10000"/>
              <a:buNone/>
              <a:defRPr sz="10000"/>
            </a:lvl2pPr>
            <a:lvl3pPr lvl="2" algn="ctr">
              <a:lnSpc>
                <a:spcPct val="100000"/>
              </a:lnSpc>
              <a:spcBef>
                <a:spcPts val="0"/>
              </a:spcBef>
              <a:spcAft>
                <a:spcPts val="0"/>
              </a:spcAft>
              <a:buSzPts val="10000"/>
              <a:buNone/>
              <a:defRPr sz="10000"/>
            </a:lvl3pPr>
            <a:lvl4pPr lvl="3" algn="ctr">
              <a:lnSpc>
                <a:spcPct val="100000"/>
              </a:lnSpc>
              <a:spcBef>
                <a:spcPts val="0"/>
              </a:spcBef>
              <a:spcAft>
                <a:spcPts val="0"/>
              </a:spcAft>
              <a:buSzPts val="10000"/>
              <a:buNone/>
              <a:defRPr sz="10000"/>
            </a:lvl4pPr>
            <a:lvl5pPr lvl="4" algn="ctr">
              <a:lnSpc>
                <a:spcPct val="100000"/>
              </a:lnSpc>
              <a:spcBef>
                <a:spcPts val="0"/>
              </a:spcBef>
              <a:spcAft>
                <a:spcPts val="0"/>
              </a:spcAft>
              <a:buSzPts val="10000"/>
              <a:buNone/>
              <a:defRPr sz="10000"/>
            </a:lvl5pPr>
            <a:lvl6pPr lvl="5" algn="ctr">
              <a:lnSpc>
                <a:spcPct val="100000"/>
              </a:lnSpc>
              <a:spcBef>
                <a:spcPts val="0"/>
              </a:spcBef>
              <a:spcAft>
                <a:spcPts val="0"/>
              </a:spcAft>
              <a:buSzPts val="10000"/>
              <a:buNone/>
              <a:defRPr sz="10000"/>
            </a:lvl6pPr>
            <a:lvl7pPr lvl="6" algn="ctr">
              <a:lnSpc>
                <a:spcPct val="100000"/>
              </a:lnSpc>
              <a:spcBef>
                <a:spcPts val="0"/>
              </a:spcBef>
              <a:spcAft>
                <a:spcPts val="0"/>
              </a:spcAft>
              <a:buSzPts val="10000"/>
              <a:buNone/>
              <a:defRPr sz="10000"/>
            </a:lvl7pPr>
            <a:lvl8pPr lvl="7" algn="ctr">
              <a:lnSpc>
                <a:spcPct val="100000"/>
              </a:lnSpc>
              <a:spcBef>
                <a:spcPts val="0"/>
              </a:spcBef>
              <a:spcAft>
                <a:spcPts val="0"/>
              </a:spcAft>
              <a:buSzPts val="10000"/>
              <a:buNone/>
              <a:defRPr sz="10000"/>
            </a:lvl8pPr>
            <a:lvl9pPr lvl="8" algn="ctr">
              <a:lnSpc>
                <a:spcPct val="100000"/>
              </a:lnSpc>
              <a:spcBef>
                <a:spcPts val="0"/>
              </a:spcBef>
              <a:spcAft>
                <a:spcPts val="0"/>
              </a:spcAft>
              <a:buSzPts val="10000"/>
              <a:buNone/>
              <a:defRPr sz="10000"/>
            </a:lvl9pPr>
          </a:lstStyle>
          <a:p/>
        </p:txBody>
      </p:sp>
      <p:sp>
        <p:nvSpPr>
          <p:cNvPr id="12" name="Google Shape;12;p2"/>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997440" y="4719467"/>
            <a:ext cx="27265800" cy="8377500"/>
          </a:xfrm>
          <a:prstGeom prst="rect">
            <a:avLst/>
          </a:prstGeom>
        </p:spPr>
        <p:txBody>
          <a:bodyPr anchorCtr="0" anchor="b" bIns="325075" lIns="325075" spcFirstLastPara="1" rIns="325075" wrap="square" tIns="325075">
            <a:normAutofit/>
          </a:bodyPr>
          <a:lstStyle>
            <a:lvl1pPr lvl="0" algn="ctr">
              <a:spcBef>
                <a:spcPts val="0"/>
              </a:spcBef>
              <a:spcAft>
                <a:spcPts val="0"/>
              </a:spcAft>
              <a:buSzPts val="42700"/>
              <a:buNone/>
              <a:defRPr sz="42700"/>
            </a:lvl1pPr>
            <a:lvl2pPr lvl="1" algn="ctr">
              <a:spcBef>
                <a:spcPts val="0"/>
              </a:spcBef>
              <a:spcAft>
                <a:spcPts val="0"/>
              </a:spcAft>
              <a:buSzPts val="42700"/>
              <a:buNone/>
              <a:defRPr sz="42700"/>
            </a:lvl2pPr>
            <a:lvl3pPr lvl="2" algn="ctr">
              <a:spcBef>
                <a:spcPts val="0"/>
              </a:spcBef>
              <a:spcAft>
                <a:spcPts val="0"/>
              </a:spcAft>
              <a:buSzPts val="42700"/>
              <a:buNone/>
              <a:defRPr sz="42700"/>
            </a:lvl3pPr>
            <a:lvl4pPr lvl="3" algn="ctr">
              <a:spcBef>
                <a:spcPts val="0"/>
              </a:spcBef>
              <a:spcAft>
                <a:spcPts val="0"/>
              </a:spcAft>
              <a:buSzPts val="42700"/>
              <a:buNone/>
              <a:defRPr sz="42700"/>
            </a:lvl4pPr>
            <a:lvl5pPr lvl="4" algn="ctr">
              <a:spcBef>
                <a:spcPts val="0"/>
              </a:spcBef>
              <a:spcAft>
                <a:spcPts val="0"/>
              </a:spcAft>
              <a:buSzPts val="42700"/>
              <a:buNone/>
              <a:defRPr sz="42700"/>
            </a:lvl5pPr>
            <a:lvl6pPr lvl="5" algn="ctr">
              <a:spcBef>
                <a:spcPts val="0"/>
              </a:spcBef>
              <a:spcAft>
                <a:spcPts val="0"/>
              </a:spcAft>
              <a:buSzPts val="42700"/>
              <a:buNone/>
              <a:defRPr sz="42700"/>
            </a:lvl6pPr>
            <a:lvl7pPr lvl="6" algn="ctr">
              <a:spcBef>
                <a:spcPts val="0"/>
              </a:spcBef>
              <a:spcAft>
                <a:spcPts val="0"/>
              </a:spcAft>
              <a:buSzPts val="42700"/>
              <a:buNone/>
              <a:defRPr sz="42700"/>
            </a:lvl7pPr>
            <a:lvl8pPr lvl="7" algn="ctr">
              <a:spcBef>
                <a:spcPts val="0"/>
              </a:spcBef>
              <a:spcAft>
                <a:spcPts val="0"/>
              </a:spcAft>
              <a:buSzPts val="42700"/>
              <a:buNone/>
              <a:defRPr sz="42700"/>
            </a:lvl8pPr>
            <a:lvl9pPr lvl="8" algn="ctr">
              <a:spcBef>
                <a:spcPts val="0"/>
              </a:spcBef>
              <a:spcAft>
                <a:spcPts val="0"/>
              </a:spcAft>
              <a:buSzPts val="42700"/>
              <a:buNone/>
              <a:defRPr sz="42700"/>
            </a:lvl9pPr>
          </a:lstStyle>
          <a:p>
            <a:r>
              <a:t>xx%</a:t>
            </a:r>
          </a:p>
        </p:txBody>
      </p:sp>
      <p:sp>
        <p:nvSpPr>
          <p:cNvPr id="46" name="Google Shape;46;p11"/>
          <p:cNvSpPr txBox="1"/>
          <p:nvPr>
            <p:ph idx="1" type="body"/>
          </p:nvPr>
        </p:nvSpPr>
        <p:spPr>
          <a:xfrm>
            <a:off x="997440" y="13449493"/>
            <a:ext cx="27265800" cy="5550000"/>
          </a:xfrm>
          <a:prstGeom prst="rect">
            <a:avLst/>
          </a:prstGeom>
        </p:spPr>
        <p:txBody>
          <a:bodyPr anchorCtr="0" anchor="t" bIns="325075" lIns="325075" spcFirstLastPara="1" rIns="325075" wrap="square" tIns="325075">
            <a:normAutofit/>
          </a:bodyPr>
          <a:lstStyle>
            <a:lvl1pPr indent="-635000" lvl="0" marL="457200" algn="ctr">
              <a:spcBef>
                <a:spcPts val="0"/>
              </a:spcBef>
              <a:spcAft>
                <a:spcPts val="0"/>
              </a:spcAft>
              <a:buSzPts val="6400"/>
              <a:buChar char="●"/>
              <a:defRPr/>
            </a:lvl1pPr>
            <a:lvl2pPr indent="-546100" lvl="1" marL="914400" algn="ctr">
              <a:spcBef>
                <a:spcPts val="0"/>
              </a:spcBef>
              <a:spcAft>
                <a:spcPts val="0"/>
              </a:spcAft>
              <a:buSzPts val="5000"/>
              <a:buChar char="○"/>
              <a:defRPr/>
            </a:lvl2pPr>
            <a:lvl3pPr indent="-546100" lvl="2" marL="1371600" algn="ctr">
              <a:spcBef>
                <a:spcPts val="0"/>
              </a:spcBef>
              <a:spcAft>
                <a:spcPts val="0"/>
              </a:spcAft>
              <a:buSzPts val="5000"/>
              <a:buChar char="■"/>
              <a:defRPr/>
            </a:lvl3pPr>
            <a:lvl4pPr indent="-546100" lvl="3" marL="1828800" algn="ctr">
              <a:spcBef>
                <a:spcPts val="0"/>
              </a:spcBef>
              <a:spcAft>
                <a:spcPts val="0"/>
              </a:spcAft>
              <a:buSzPts val="5000"/>
              <a:buChar char="●"/>
              <a:defRPr/>
            </a:lvl4pPr>
            <a:lvl5pPr indent="-546100" lvl="4" marL="2286000" algn="ctr">
              <a:spcBef>
                <a:spcPts val="0"/>
              </a:spcBef>
              <a:spcAft>
                <a:spcPts val="0"/>
              </a:spcAft>
              <a:buSzPts val="5000"/>
              <a:buChar char="○"/>
              <a:defRPr/>
            </a:lvl5pPr>
            <a:lvl6pPr indent="-546100" lvl="5" marL="2743200" algn="ctr">
              <a:spcBef>
                <a:spcPts val="0"/>
              </a:spcBef>
              <a:spcAft>
                <a:spcPts val="0"/>
              </a:spcAft>
              <a:buSzPts val="5000"/>
              <a:buChar char="■"/>
              <a:defRPr/>
            </a:lvl6pPr>
            <a:lvl7pPr indent="-546100" lvl="6" marL="3200400" algn="ctr">
              <a:spcBef>
                <a:spcPts val="0"/>
              </a:spcBef>
              <a:spcAft>
                <a:spcPts val="0"/>
              </a:spcAft>
              <a:buSzPts val="5000"/>
              <a:buChar char="●"/>
              <a:defRPr/>
            </a:lvl7pPr>
            <a:lvl8pPr indent="-546100" lvl="7" marL="3657600" algn="ctr">
              <a:spcBef>
                <a:spcPts val="0"/>
              </a:spcBef>
              <a:spcAft>
                <a:spcPts val="0"/>
              </a:spcAft>
              <a:buSzPts val="5000"/>
              <a:buChar char="○"/>
              <a:defRPr/>
            </a:lvl8pPr>
            <a:lvl9pPr indent="-546100" lvl="8" marL="4114800" algn="ctr">
              <a:spcBef>
                <a:spcPts val="0"/>
              </a:spcBef>
              <a:spcAft>
                <a:spcPts val="0"/>
              </a:spcAft>
              <a:buSzPts val="5000"/>
              <a:buChar char="■"/>
              <a:defRPr/>
            </a:lvl9pPr>
          </a:lstStyle>
          <a:p/>
        </p:txBody>
      </p:sp>
      <p:sp>
        <p:nvSpPr>
          <p:cNvPr id="47" name="Google Shape;47;p11"/>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997440" y="9176960"/>
            <a:ext cx="27265800" cy="3591600"/>
          </a:xfrm>
          <a:prstGeom prst="rect">
            <a:avLst/>
          </a:prstGeom>
        </p:spPr>
        <p:txBody>
          <a:bodyPr anchorCtr="0" anchor="ctr" bIns="325075" lIns="325075" spcFirstLastPara="1" rIns="325075" wrap="square" tIns="325075">
            <a:normAutofit/>
          </a:bodyPr>
          <a:lstStyle>
            <a:lvl1pPr lvl="0" algn="ctr">
              <a:spcBef>
                <a:spcPts val="0"/>
              </a:spcBef>
              <a:spcAft>
                <a:spcPts val="0"/>
              </a:spcAft>
              <a:buSzPts val="12800"/>
              <a:buNone/>
              <a:defRPr sz="12800"/>
            </a:lvl1pPr>
            <a:lvl2pPr lvl="1" algn="ctr">
              <a:spcBef>
                <a:spcPts val="0"/>
              </a:spcBef>
              <a:spcAft>
                <a:spcPts val="0"/>
              </a:spcAft>
              <a:buSzPts val="12800"/>
              <a:buNone/>
              <a:defRPr sz="12800"/>
            </a:lvl2pPr>
            <a:lvl3pPr lvl="2" algn="ctr">
              <a:spcBef>
                <a:spcPts val="0"/>
              </a:spcBef>
              <a:spcAft>
                <a:spcPts val="0"/>
              </a:spcAft>
              <a:buSzPts val="12800"/>
              <a:buNone/>
              <a:defRPr sz="12800"/>
            </a:lvl3pPr>
            <a:lvl4pPr lvl="3" algn="ctr">
              <a:spcBef>
                <a:spcPts val="0"/>
              </a:spcBef>
              <a:spcAft>
                <a:spcPts val="0"/>
              </a:spcAft>
              <a:buSzPts val="12800"/>
              <a:buNone/>
              <a:defRPr sz="12800"/>
            </a:lvl4pPr>
            <a:lvl5pPr lvl="4" algn="ctr">
              <a:spcBef>
                <a:spcPts val="0"/>
              </a:spcBef>
              <a:spcAft>
                <a:spcPts val="0"/>
              </a:spcAft>
              <a:buSzPts val="12800"/>
              <a:buNone/>
              <a:defRPr sz="12800"/>
            </a:lvl5pPr>
            <a:lvl6pPr lvl="5" algn="ctr">
              <a:spcBef>
                <a:spcPts val="0"/>
              </a:spcBef>
              <a:spcAft>
                <a:spcPts val="0"/>
              </a:spcAft>
              <a:buSzPts val="12800"/>
              <a:buNone/>
              <a:defRPr sz="12800"/>
            </a:lvl6pPr>
            <a:lvl7pPr lvl="6" algn="ctr">
              <a:spcBef>
                <a:spcPts val="0"/>
              </a:spcBef>
              <a:spcAft>
                <a:spcPts val="0"/>
              </a:spcAft>
              <a:buSzPts val="12800"/>
              <a:buNone/>
              <a:defRPr sz="12800"/>
            </a:lvl7pPr>
            <a:lvl8pPr lvl="7" algn="ctr">
              <a:spcBef>
                <a:spcPts val="0"/>
              </a:spcBef>
              <a:spcAft>
                <a:spcPts val="0"/>
              </a:spcAft>
              <a:buSzPts val="12800"/>
              <a:buNone/>
              <a:defRPr sz="12800"/>
            </a:lvl8pPr>
            <a:lvl9pPr lvl="8" algn="ctr">
              <a:spcBef>
                <a:spcPts val="0"/>
              </a:spcBef>
              <a:spcAft>
                <a:spcPts val="0"/>
              </a:spcAft>
              <a:buSzPts val="12800"/>
              <a:buNone/>
              <a:defRPr sz="12800"/>
            </a:lvl9pPr>
          </a:lstStyle>
          <a:p/>
        </p:txBody>
      </p:sp>
      <p:sp>
        <p:nvSpPr>
          <p:cNvPr id="15" name="Google Shape;15;p3"/>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997440" y="1898773"/>
            <a:ext cx="27265800" cy="2443500"/>
          </a:xfrm>
          <a:prstGeom prst="rect">
            <a:avLst/>
          </a:prstGeom>
        </p:spPr>
        <p:txBody>
          <a:bodyPr anchorCtr="0" anchor="t" bIns="325075" lIns="325075" spcFirstLastPara="1" rIns="325075" wrap="square" tIns="325075">
            <a:normAutofit/>
          </a:bodyPr>
          <a:lstStyle>
            <a:lvl1pPr lvl="0">
              <a:spcBef>
                <a:spcPts val="0"/>
              </a:spcBef>
              <a:spcAft>
                <a:spcPts val="0"/>
              </a:spcAft>
              <a:buSzPts val="10000"/>
              <a:buNone/>
              <a:defRPr/>
            </a:lvl1pPr>
            <a:lvl2pPr lvl="1">
              <a:spcBef>
                <a:spcPts val="0"/>
              </a:spcBef>
              <a:spcAft>
                <a:spcPts val="0"/>
              </a:spcAft>
              <a:buSzPts val="10000"/>
              <a:buNone/>
              <a:defRPr/>
            </a:lvl2pPr>
            <a:lvl3pPr lvl="2">
              <a:spcBef>
                <a:spcPts val="0"/>
              </a:spcBef>
              <a:spcAft>
                <a:spcPts val="0"/>
              </a:spcAft>
              <a:buSzPts val="10000"/>
              <a:buNone/>
              <a:defRPr/>
            </a:lvl3pPr>
            <a:lvl4pPr lvl="3">
              <a:spcBef>
                <a:spcPts val="0"/>
              </a:spcBef>
              <a:spcAft>
                <a:spcPts val="0"/>
              </a:spcAft>
              <a:buSzPts val="10000"/>
              <a:buNone/>
              <a:defRPr/>
            </a:lvl4pPr>
            <a:lvl5pPr lvl="4">
              <a:spcBef>
                <a:spcPts val="0"/>
              </a:spcBef>
              <a:spcAft>
                <a:spcPts val="0"/>
              </a:spcAft>
              <a:buSzPts val="10000"/>
              <a:buNone/>
              <a:defRPr/>
            </a:lvl5pPr>
            <a:lvl6pPr lvl="5">
              <a:spcBef>
                <a:spcPts val="0"/>
              </a:spcBef>
              <a:spcAft>
                <a:spcPts val="0"/>
              </a:spcAft>
              <a:buSzPts val="10000"/>
              <a:buNone/>
              <a:defRPr/>
            </a:lvl6pPr>
            <a:lvl7pPr lvl="6">
              <a:spcBef>
                <a:spcPts val="0"/>
              </a:spcBef>
              <a:spcAft>
                <a:spcPts val="0"/>
              </a:spcAft>
              <a:buSzPts val="10000"/>
              <a:buNone/>
              <a:defRPr/>
            </a:lvl7pPr>
            <a:lvl8pPr lvl="7">
              <a:spcBef>
                <a:spcPts val="0"/>
              </a:spcBef>
              <a:spcAft>
                <a:spcPts val="0"/>
              </a:spcAft>
              <a:buSzPts val="10000"/>
              <a:buNone/>
              <a:defRPr/>
            </a:lvl8pPr>
            <a:lvl9pPr lvl="8">
              <a:spcBef>
                <a:spcPts val="0"/>
              </a:spcBef>
              <a:spcAft>
                <a:spcPts val="0"/>
              </a:spcAft>
              <a:buSzPts val="10000"/>
              <a:buNone/>
              <a:defRPr/>
            </a:lvl9pPr>
          </a:lstStyle>
          <a:p/>
        </p:txBody>
      </p:sp>
      <p:sp>
        <p:nvSpPr>
          <p:cNvPr id="18" name="Google Shape;18;p4"/>
          <p:cNvSpPr txBox="1"/>
          <p:nvPr>
            <p:ph idx="1" type="body"/>
          </p:nvPr>
        </p:nvSpPr>
        <p:spPr>
          <a:xfrm>
            <a:off x="997440" y="4917227"/>
            <a:ext cx="27265800" cy="14576700"/>
          </a:xfrm>
          <a:prstGeom prst="rect">
            <a:avLst/>
          </a:prstGeom>
        </p:spPr>
        <p:txBody>
          <a:bodyPr anchorCtr="0" anchor="t" bIns="325075" lIns="325075" spcFirstLastPara="1" rIns="325075" wrap="square" tIns="325075">
            <a:normAutofit/>
          </a:bodyPr>
          <a:lstStyle>
            <a:lvl1pPr indent="-635000" lvl="0" marL="457200">
              <a:spcBef>
                <a:spcPts val="0"/>
              </a:spcBef>
              <a:spcAft>
                <a:spcPts val="0"/>
              </a:spcAft>
              <a:buSzPts val="6400"/>
              <a:buChar char="●"/>
              <a:defRPr/>
            </a:lvl1pPr>
            <a:lvl2pPr indent="-546100" lvl="1" marL="914400">
              <a:spcBef>
                <a:spcPts val="0"/>
              </a:spcBef>
              <a:spcAft>
                <a:spcPts val="0"/>
              </a:spcAft>
              <a:buSzPts val="5000"/>
              <a:buChar char="○"/>
              <a:defRPr/>
            </a:lvl2pPr>
            <a:lvl3pPr indent="-546100" lvl="2" marL="1371600">
              <a:spcBef>
                <a:spcPts val="0"/>
              </a:spcBef>
              <a:spcAft>
                <a:spcPts val="0"/>
              </a:spcAft>
              <a:buSzPts val="5000"/>
              <a:buChar char="■"/>
              <a:defRPr/>
            </a:lvl3pPr>
            <a:lvl4pPr indent="-546100" lvl="3" marL="1828800">
              <a:spcBef>
                <a:spcPts val="0"/>
              </a:spcBef>
              <a:spcAft>
                <a:spcPts val="0"/>
              </a:spcAft>
              <a:buSzPts val="5000"/>
              <a:buChar char="●"/>
              <a:defRPr/>
            </a:lvl4pPr>
            <a:lvl5pPr indent="-546100" lvl="4" marL="2286000">
              <a:spcBef>
                <a:spcPts val="0"/>
              </a:spcBef>
              <a:spcAft>
                <a:spcPts val="0"/>
              </a:spcAft>
              <a:buSzPts val="5000"/>
              <a:buChar char="○"/>
              <a:defRPr/>
            </a:lvl5pPr>
            <a:lvl6pPr indent="-546100" lvl="5" marL="2743200">
              <a:spcBef>
                <a:spcPts val="0"/>
              </a:spcBef>
              <a:spcAft>
                <a:spcPts val="0"/>
              </a:spcAft>
              <a:buSzPts val="5000"/>
              <a:buChar char="■"/>
              <a:defRPr/>
            </a:lvl6pPr>
            <a:lvl7pPr indent="-546100" lvl="6" marL="3200400">
              <a:spcBef>
                <a:spcPts val="0"/>
              </a:spcBef>
              <a:spcAft>
                <a:spcPts val="0"/>
              </a:spcAft>
              <a:buSzPts val="5000"/>
              <a:buChar char="●"/>
              <a:defRPr/>
            </a:lvl7pPr>
            <a:lvl8pPr indent="-546100" lvl="7" marL="3657600">
              <a:spcBef>
                <a:spcPts val="0"/>
              </a:spcBef>
              <a:spcAft>
                <a:spcPts val="0"/>
              </a:spcAft>
              <a:buSzPts val="5000"/>
              <a:buChar char="○"/>
              <a:defRPr/>
            </a:lvl8pPr>
            <a:lvl9pPr indent="-546100" lvl="8" marL="4114800">
              <a:spcBef>
                <a:spcPts val="0"/>
              </a:spcBef>
              <a:spcAft>
                <a:spcPts val="0"/>
              </a:spcAft>
              <a:buSzPts val="5000"/>
              <a:buChar char="■"/>
              <a:defRPr/>
            </a:lvl9pPr>
          </a:lstStyle>
          <a:p/>
        </p:txBody>
      </p:sp>
      <p:sp>
        <p:nvSpPr>
          <p:cNvPr id="19" name="Google Shape;19;p4"/>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997440" y="1898773"/>
            <a:ext cx="27265800" cy="2443500"/>
          </a:xfrm>
          <a:prstGeom prst="rect">
            <a:avLst/>
          </a:prstGeom>
        </p:spPr>
        <p:txBody>
          <a:bodyPr anchorCtr="0" anchor="t" bIns="325075" lIns="325075" spcFirstLastPara="1" rIns="325075" wrap="square" tIns="325075">
            <a:normAutofit/>
          </a:bodyPr>
          <a:lstStyle>
            <a:lvl1pPr lvl="0">
              <a:spcBef>
                <a:spcPts val="0"/>
              </a:spcBef>
              <a:spcAft>
                <a:spcPts val="0"/>
              </a:spcAft>
              <a:buSzPts val="10000"/>
              <a:buNone/>
              <a:defRPr/>
            </a:lvl1pPr>
            <a:lvl2pPr lvl="1">
              <a:spcBef>
                <a:spcPts val="0"/>
              </a:spcBef>
              <a:spcAft>
                <a:spcPts val="0"/>
              </a:spcAft>
              <a:buSzPts val="10000"/>
              <a:buNone/>
              <a:defRPr/>
            </a:lvl2pPr>
            <a:lvl3pPr lvl="2">
              <a:spcBef>
                <a:spcPts val="0"/>
              </a:spcBef>
              <a:spcAft>
                <a:spcPts val="0"/>
              </a:spcAft>
              <a:buSzPts val="10000"/>
              <a:buNone/>
              <a:defRPr/>
            </a:lvl3pPr>
            <a:lvl4pPr lvl="3">
              <a:spcBef>
                <a:spcPts val="0"/>
              </a:spcBef>
              <a:spcAft>
                <a:spcPts val="0"/>
              </a:spcAft>
              <a:buSzPts val="10000"/>
              <a:buNone/>
              <a:defRPr/>
            </a:lvl4pPr>
            <a:lvl5pPr lvl="4">
              <a:spcBef>
                <a:spcPts val="0"/>
              </a:spcBef>
              <a:spcAft>
                <a:spcPts val="0"/>
              </a:spcAft>
              <a:buSzPts val="10000"/>
              <a:buNone/>
              <a:defRPr/>
            </a:lvl5pPr>
            <a:lvl6pPr lvl="5">
              <a:spcBef>
                <a:spcPts val="0"/>
              </a:spcBef>
              <a:spcAft>
                <a:spcPts val="0"/>
              </a:spcAft>
              <a:buSzPts val="10000"/>
              <a:buNone/>
              <a:defRPr/>
            </a:lvl6pPr>
            <a:lvl7pPr lvl="6">
              <a:spcBef>
                <a:spcPts val="0"/>
              </a:spcBef>
              <a:spcAft>
                <a:spcPts val="0"/>
              </a:spcAft>
              <a:buSzPts val="10000"/>
              <a:buNone/>
              <a:defRPr/>
            </a:lvl7pPr>
            <a:lvl8pPr lvl="7">
              <a:spcBef>
                <a:spcPts val="0"/>
              </a:spcBef>
              <a:spcAft>
                <a:spcPts val="0"/>
              </a:spcAft>
              <a:buSzPts val="10000"/>
              <a:buNone/>
              <a:defRPr/>
            </a:lvl8pPr>
            <a:lvl9pPr lvl="8">
              <a:spcBef>
                <a:spcPts val="0"/>
              </a:spcBef>
              <a:spcAft>
                <a:spcPts val="0"/>
              </a:spcAft>
              <a:buSzPts val="10000"/>
              <a:buNone/>
              <a:defRPr/>
            </a:lvl9pPr>
          </a:lstStyle>
          <a:p/>
        </p:txBody>
      </p:sp>
      <p:sp>
        <p:nvSpPr>
          <p:cNvPr id="22" name="Google Shape;22;p5"/>
          <p:cNvSpPr txBox="1"/>
          <p:nvPr>
            <p:ph idx="1" type="body"/>
          </p:nvPr>
        </p:nvSpPr>
        <p:spPr>
          <a:xfrm>
            <a:off x="997440" y="4917227"/>
            <a:ext cx="12799800" cy="14576700"/>
          </a:xfrm>
          <a:prstGeom prst="rect">
            <a:avLst/>
          </a:prstGeom>
        </p:spPr>
        <p:txBody>
          <a:bodyPr anchorCtr="0" anchor="t" bIns="325075" lIns="325075" spcFirstLastPara="1" rIns="325075" wrap="square" tIns="325075">
            <a:normAutofit/>
          </a:bodyPr>
          <a:lstStyle>
            <a:lvl1pPr indent="-546100" lvl="0" marL="457200">
              <a:spcBef>
                <a:spcPts val="0"/>
              </a:spcBef>
              <a:spcAft>
                <a:spcPts val="0"/>
              </a:spcAft>
              <a:buSzPts val="5000"/>
              <a:buChar char="●"/>
              <a:defRPr sz="5000"/>
            </a:lvl1pPr>
            <a:lvl2pPr indent="-501650" lvl="1" marL="914400">
              <a:spcBef>
                <a:spcPts val="0"/>
              </a:spcBef>
              <a:spcAft>
                <a:spcPts val="0"/>
              </a:spcAft>
              <a:buSzPts val="4300"/>
              <a:buChar char="○"/>
              <a:defRPr sz="4300"/>
            </a:lvl2pPr>
            <a:lvl3pPr indent="-501650" lvl="2" marL="1371600">
              <a:spcBef>
                <a:spcPts val="0"/>
              </a:spcBef>
              <a:spcAft>
                <a:spcPts val="0"/>
              </a:spcAft>
              <a:buSzPts val="4300"/>
              <a:buChar char="■"/>
              <a:defRPr sz="4300"/>
            </a:lvl3pPr>
            <a:lvl4pPr indent="-501650" lvl="3" marL="1828800">
              <a:spcBef>
                <a:spcPts val="0"/>
              </a:spcBef>
              <a:spcAft>
                <a:spcPts val="0"/>
              </a:spcAft>
              <a:buSzPts val="4300"/>
              <a:buChar char="●"/>
              <a:defRPr sz="4300"/>
            </a:lvl4pPr>
            <a:lvl5pPr indent="-501650" lvl="4" marL="2286000">
              <a:spcBef>
                <a:spcPts val="0"/>
              </a:spcBef>
              <a:spcAft>
                <a:spcPts val="0"/>
              </a:spcAft>
              <a:buSzPts val="4300"/>
              <a:buChar char="○"/>
              <a:defRPr sz="4300"/>
            </a:lvl5pPr>
            <a:lvl6pPr indent="-501650" lvl="5" marL="2743200">
              <a:spcBef>
                <a:spcPts val="0"/>
              </a:spcBef>
              <a:spcAft>
                <a:spcPts val="0"/>
              </a:spcAft>
              <a:buSzPts val="4300"/>
              <a:buChar char="■"/>
              <a:defRPr sz="4300"/>
            </a:lvl6pPr>
            <a:lvl7pPr indent="-501650" lvl="6" marL="3200400">
              <a:spcBef>
                <a:spcPts val="0"/>
              </a:spcBef>
              <a:spcAft>
                <a:spcPts val="0"/>
              </a:spcAft>
              <a:buSzPts val="4300"/>
              <a:buChar char="●"/>
              <a:defRPr sz="4300"/>
            </a:lvl7pPr>
            <a:lvl8pPr indent="-501650" lvl="7" marL="3657600">
              <a:spcBef>
                <a:spcPts val="0"/>
              </a:spcBef>
              <a:spcAft>
                <a:spcPts val="0"/>
              </a:spcAft>
              <a:buSzPts val="4300"/>
              <a:buChar char="○"/>
              <a:defRPr sz="4300"/>
            </a:lvl8pPr>
            <a:lvl9pPr indent="-501650" lvl="8" marL="4114800">
              <a:spcBef>
                <a:spcPts val="0"/>
              </a:spcBef>
              <a:spcAft>
                <a:spcPts val="0"/>
              </a:spcAft>
              <a:buSzPts val="4300"/>
              <a:buChar char="■"/>
              <a:defRPr sz="4300"/>
            </a:lvl9pPr>
          </a:lstStyle>
          <a:p/>
        </p:txBody>
      </p:sp>
      <p:sp>
        <p:nvSpPr>
          <p:cNvPr id="23" name="Google Shape;23;p5"/>
          <p:cNvSpPr txBox="1"/>
          <p:nvPr>
            <p:ph idx="2" type="body"/>
          </p:nvPr>
        </p:nvSpPr>
        <p:spPr>
          <a:xfrm>
            <a:off x="15463680" y="4917227"/>
            <a:ext cx="12799800" cy="14576700"/>
          </a:xfrm>
          <a:prstGeom prst="rect">
            <a:avLst/>
          </a:prstGeom>
        </p:spPr>
        <p:txBody>
          <a:bodyPr anchorCtr="0" anchor="t" bIns="325075" lIns="325075" spcFirstLastPara="1" rIns="325075" wrap="square" tIns="325075">
            <a:normAutofit/>
          </a:bodyPr>
          <a:lstStyle>
            <a:lvl1pPr indent="-546100" lvl="0" marL="457200">
              <a:spcBef>
                <a:spcPts val="0"/>
              </a:spcBef>
              <a:spcAft>
                <a:spcPts val="0"/>
              </a:spcAft>
              <a:buSzPts val="5000"/>
              <a:buChar char="●"/>
              <a:defRPr sz="5000"/>
            </a:lvl1pPr>
            <a:lvl2pPr indent="-501650" lvl="1" marL="914400">
              <a:spcBef>
                <a:spcPts val="0"/>
              </a:spcBef>
              <a:spcAft>
                <a:spcPts val="0"/>
              </a:spcAft>
              <a:buSzPts val="4300"/>
              <a:buChar char="○"/>
              <a:defRPr sz="4300"/>
            </a:lvl2pPr>
            <a:lvl3pPr indent="-501650" lvl="2" marL="1371600">
              <a:spcBef>
                <a:spcPts val="0"/>
              </a:spcBef>
              <a:spcAft>
                <a:spcPts val="0"/>
              </a:spcAft>
              <a:buSzPts val="4300"/>
              <a:buChar char="■"/>
              <a:defRPr sz="4300"/>
            </a:lvl3pPr>
            <a:lvl4pPr indent="-501650" lvl="3" marL="1828800">
              <a:spcBef>
                <a:spcPts val="0"/>
              </a:spcBef>
              <a:spcAft>
                <a:spcPts val="0"/>
              </a:spcAft>
              <a:buSzPts val="4300"/>
              <a:buChar char="●"/>
              <a:defRPr sz="4300"/>
            </a:lvl4pPr>
            <a:lvl5pPr indent="-501650" lvl="4" marL="2286000">
              <a:spcBef>
                <a:spcPts val="0"/>
              </a:spcBef>
              <a:spcAft>
                <a:spcPts val="0"/>
              </a:spcAft>
              <a:buSzPts val="4300"/>
              <a:buChar char="○"/>
              <a:defRPr sz="4300"/>
            </a:lvl5pPr>
            <a:lvl6pPr indent="-501650" lvl="5" marL="2743200">
              <a:spcBef>
                <a:spcPts val="0"/>
              </a:spcBef>
              <a:spcAft>
                <a:spcPts val="0"/>
              </a:spcAft>
              <a:buSzPts val="4300"/>
              <a:buChar char="■"/>
              <a:defRPr sz="4300"/>
            </a:lvl6pPr>
            <a:lvl7pPr indent="-501650" lvl="6" marL="3200400">
              <a:spcBef>
                <a:spcPts val="0"/>
              </a:spcBef>
              <a:spcAft>
                <a:spcPts val="0"/>
              </a:spcAft>
              <a:buSzPts val="4300"/>
              <a:buChar char="●"/>
              <a:defRPr sz="4300"/>
            </a:lvl7pPr>
            <a:lvl8pPr indent="-501650" lvl="7" marL="3657600">
              <a:spcBef>
                <a:spcPts val="0"/>
              </a:spcBef>
              <a:spcAft>
                <a:spcPts val="0"/>
              </a:spcAft>
              <a:buSzPts val="4300"/>
              <a:buChar char="○"/>
              <a:defRPr sz="4300"/>
            </a:lvl8pPr>
            <a:lvl9pPr indent="-501650" lvl="8" marL="4114800">
              <a:spcBef>
                <a:spcPts val="0"/>
              </a:spcBef>
              <a:spcAft>
                <a:spcPts val="0"/>
              </a:spcAft>
              <a:buSzPts val="4300"/>
              <a:buChar char="■"/>
              <a:defRPr sz="4300"/>
            </a:lvl9pPr>
          </a:lstStyle>
          <a:p/>
        </p:txBody>
      </p:sp>
      <p:sp>
        <p:nvSpPr>
          <p:cNvPr id="24" name="Google Shape;24;p5"/>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997440" y="1898773"/>
            <a:ext cx="27265800" cy="2443500"/>
          </a:xfrm>
          <a:prstGeom prst="rect">
            <a:avLst/>
          </a:prstGeom>
        </p:spPr>
        <p:txBody>
          <a:bodyPr anchorCtr="0" anchor="t" bIns="325075" lIns="325075" spcFirstLastPara="1" rIns="325075" wrap="square" tIns="325075">
            <a:normAutofit/>
          </a:bodyPr>
          <a:lstStyle>
            <a:lvl1pPr lvl="0">
              <a:spcBef>
                <a:spcPts val="0"/>
              </a:spcBef>
              <a:spcAft>
                <a:spcPts val="0"/>
              </a:spcAft>
              <a:buSzPts val="10000"/>
              <a:buNone/>
              <a:defRPr/>
            </a:lvl1pPr>
            <a:lvl2pPr lvl="1">
              <a:spcBef>
                <a:spcPts val="0"/>
              </a:spcBef>
              <a:spcAft>
                <a:spcPts val="0"/>
              </a:spcAft>
              <a:buSzPts val="10000"/>
              <a:buNone/>
              <a:defRPr/>
            </a:lvl2pPr>
            <a:lvl3pPr lvl="2">
              <a:spcBef>
                <a:spcPts val="0"/>
              </a:spcBef>
              <a:spcAft>
                <a:spcPts val="0"/>
              </a:spcAft>
              <a:buSzPts val="10000"/>
              <a:buNone/>
              <a:defRPr/>
            </a:lvl3pPr>
            <a:lvl4pPr lvl="3">
              <a:spcBef>
                <a:spcPts val="0"/>
              </a:spcBef>
              <a:spcAft>
                <a:spcPts val="0"/>
              </a:spcAft>
              <a:buSzPts val="10000"/>
              <a:buNone/>
              <a:defRPr/>
            </a:lvl4pPr>
            <a:lvl5pPr lvl="4">
              <a:spcBef>
                <a:spcPts val="0"/>
              </a:spcBef>
              <a:spcAft>
                <a:spcPts val="0"/>
              </a:spcAft>
              <a:buSzPts val="10000"/>
              <a:buNone/>
              <a:defRPr/>
            </a:lvl5pPr>
            <a:lvl6pPr lvl="5">
              <a:spcBef>
                <a:spcPts val="0"/>
              </a:spcBef>
              <a:spcAft>
                <a:spcPts val="0"/>
              </a:spcAft>
              <a:buSzPts val="10000"/>
              <a:buNone/>
              <a:defRPr/>
            </a:lvl6pPr>
            <a:lvl7pPr lvl="6">
              <a:spcBef>
                <a:spcPts val="0"/>
              </a:spcBef>
              <a:spcAft>
                <a:spcPts val="0"/>
              </a:spcAft>
              <a:buSzPts val="10000"/>
              <a:buNone/>
              <a:defRPr/>
            </a:lvl7pPr>
            <a:lvl8pPr lvl="7">
              <a:spcBef>
                <a:spcPts val="0"/>
              </a:spcBef>
              <a:spcAft>
                <a:spcPts val="0"/>
              </a:spcAft>
              <a:buSzPts val="10000"/>
              <a:buNone/>
              <a:defRPr/>
            </a:lvl8pPr>
            <a:lvl9pPr lvl="8">
              <a:spcBef>
                <a:spcPts val="0"/>
              </a:spcBef>
              <a:spcAft>
                <a:spcPts val="0"/>
              </a:spcAft>
              <a:buSzPts val="10000"/>
              <a:buNone/>
              <a:defRPr/>
            </a:lvl9pPr>
          </a:lstStyle>
          <a:p/>
        </p:txBody>
      </p:sp>
      <p:sp>
        <p:nvSpPr>
          <p:cNvPr id="27" name="Google Shape;27;p6"/>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997440" y="2370560"/>
            <a:ext cx="8985600" cy="3224400"/>
          </a:xfrm>
          <a:prstGeom prst="rect">
            <a:avLst/>
          </a:prstGeom>
        </p:spPr>
        <p:txBody>
          <a:bodyPr anchorCtr="0" anchor="b" bIns="325075" lIns="325075" spcFirstLastPara="1" rIns="325075" wrap="square" tIns="325075">
            <a:normAutofit/>
          </a:bodyPr>
          <a:lstStyle>
            <a:lvl1pPr lvl="0">
              <a:spcBef>
                <a:spcPts val="0"/>
              </a:spcBef>
              <a:spcAft>
                <a:spcPts val="0"/>
              </a:spcAft>
              <a:buSzPts val="8500"/>
              <a:buNone/>
              <a:defRPr sz="8500"/>
            </a:lvl1pPr>
            <a:lvl2pPr lvl="1">
              <a:spcBef>
                <a:spcPts val="0"/>
              </a:spcBef>
              <a:spcAft>
                <a:spcPts val="0"/>
              </a:spcAft>
              <a:buSzPts val="8500"/>
              <a:buNone/>
              <a:defRPr sz="8500"/>
            </a:lvl2pPr>
            <a:lvl3pPr lvl="2">
              <a:spcBef>
                <a:spcPts val="0"/>
              </a:spcBef>
              <a:spcAft>
                <a:spcPts val="0"/>
              </a:spcAft>
              <a:buSzPts val="8500"/>
              <a:buNone/>
              <a:defRPr sz="8500"/>
            </a:lvl3pPr>
            <a:lvl4pPr lvl="3">
              <a:spcBef>
                <a:spcPts val="0"/>
              </a:spcBef>
              <a:spcAft>
                <a:spcPts val="0"/>
              </a:spcAft>
              <a:buSzPts val="8500"/>
              <a:buNone/>
              <a:defRPr sz="8500"/>
            </a:lvl4pPr>
            <a:lvl5pPr lvl="4">
              <a:spcBef>
                <a:spcPts val="0"/>
              </a:spcBef>
              <a:spcAft>
                <a:spcPts val="0"/>
              </a:spcAft>
              <a:buSzPts val="8500"/>
              <a:buNone/>
              <a:defRPr sz="8500"/>
            </a:lvl5pPr>
            <a:lvl6pPr lvl="5">
              <a:spcBef>
                <a:spcPts val="0"/>
              </a:spcBef>
              <a:spcAft>
                <a:spcPts val="0"/>
              </a:spcAft>
              <a:buSzPts val="8500"/>
              <a:buNone/>
              <a:defRPr sz="8500"/>
            </a:lvl6pPr>
            <a:lvl7pPr lvl="6">
              <a:spcBef>
                <a:spcPts val="0"/>
              </a:spcBef>
              <a:spcAft>
                <a:spcPts val="0"/>
              </a:spcAft>
              <a:buSzPts val="8500"/>
              <a:buNone/>
              <a:defRPr sz="8500"/>
            </a:lvl7pPr>
            <a:lvl8pPr lvl="7">
              <a:spcBef>
                <a:spcPts val="0"/>
              </a:spcBef>
              <a:spcAft>
                <a:spcPts val="0"/>
              </a:spcAft>
              <a:buSzPts val="8500"/>
              <a:buNone/>
              <a:defRPr sz="8500"/>
            </a:lvl8pPr>
            <a:lvl9pPr lvl="8">
              <a:spcBef>
                <a:spcPts val="0"/>
              </a:spcBef>
              <a:spcAft>
                <a:spcPts val="0"/>
              </a:spcAft>
              <a:buSzPts val="8500"/>
              <a:buNone/>
              <a:defRPr sz="8500"/>
            </a:lvl9pPr>
          </a:lstStyle>
          <a:p/>
        </p:txBody>
      </p:sp>
      <p:sp>
        <p:nvSpPr>
          <p:cNvPr id="30" name="Google Shape;30;p7"/>
          <p:cNvSpPr txBox="1"/>
          <p:nvPr>
            <p:ph idx="1" type="body"/>
          </p:nvPr>
        </p:nvSpPr>
        <p:spPr>
          <a:xfrm>
            <a:off x="997440" y="5928960"/>
            <a:ext cx="8985600" cy="13565400"/>
          </a:xfrm>
          <a:prstGeom prst="rect">
            <a:avLst/>
          </a:prstGeom>
        </p:spPr>
        <p:txBody>
          <a:bodyPr anchorCtr="0" anchor="t" bIns="325075" lIns="325075" spcFirstLastPara="1" rIns="325075" wrap="square" tIns="325075">
            <a:normAutofit/>
          </a:bodyPr>
          <a:lstStyle>
            <a:lvl1pPr indent="-501650" lvl="0" marL="457200">
              <a:spcBef>
                <a:spcPts val="0"/>
              </a:spcBef>
              <a:spcAft>
                <a:spcPts val="0"/>
              </a:spcAft>
              <a:buSzPts val="4300"/>
              <a:buChar char="●"/>
              <a:defRPr sz="4300"/>
            </a:lvl1pPr>
            <a:lvl2pPr indent="-501650" lvl="1" marL="914400">
              <a:spcBef>
                <a:spcPts val="0"/>
              </a:spcBef>
              <a:spcAft>
                <a:spcPts val="0"/>
              </a:spcAft>
              <a:buSzPts val="4300"/>
              <a:buChar char="○"/>
              <a:defRPr sz="4300"/>
            </a:lvl2pPr>
            <a:lvl3pPr indent="-501650" lvl="2" marL="1371600">
              <a:spcBef>
                <a:spcPts val="0"/>
              </a:spcBef>
              <a:spcAft>
                <a:spcPts val="0"/>
              </a:spcAft>
              <a:buSzPts val="4300"/>
              <a:buChar char="■"/>
              <a:defRPr sz="4300"/>
            </a:lvl3pPr>
            <a:lvl4pPr indent="-501650" lvl="3" marL="1828800">
              <a:spcBef>
                <a:spcPts val="0"/>
              </a:spcBef>
              <a:spcAft>
                <a:spcPts val="0"/>
              </a:spcAft>
              <a:buSzPts val="4300"/>
              <a:buChar char="●"/>
              <a:defRPr sz="4300"/>
            </a:lvl4pPr>
            <a:lvl5pPr indent="-501650" lvl="4" marL="2286000">
              <a:spcBef>
                <a:spcPts val="0"/>
              </a:spcBef>
              <a:spcAft>
                <a:spcPts val="0"/>
              </a:spcAft>
              <a:buSzPts val="4300"/>
              <a:buChar char="○"/>
              <a:defRPr sz="4300"/>
            </a:lvl5pPr>
            <a:lvl6pPr indent="-501650" lvl="5" marL="2743200">
              <a:spcBef>
                <a:spcPts val="0"/>
              </a:spcBef>
              <a:spcAft>
                <a:spcPts val="0"/>
              </a:spcAft>
              <a:buSzPts val="4300"/>
              <a:buChar char="■"/>
              <a:defRPr sz="4300"/>
            </a:lvl6pPr>
            <a:lvl7pPr indent="-501650" lvl="6" marL="3200400">
              <a:spcBef>
                <a:spcPts val="0"/>
              </a:spcBef>
              <a:spcAft>
                <a:spcPts val="0"/>
              </a:spcAft>
              <a:buSzPts val="4300"/>
              <a:buChar char="●"/>
              <a:defRPr sz="4300"/>
            </a:lvl7pPr>
            <a:lvl8pPr indent="-501650" lvl="7" marL="3657600">
              <a:spcBef>
                <a:spcPts val="0"/>
              </a:spcBef>
              <a:spcAft>
                <a:spcPts val="0"/>
              </a:spcAft>
              <a:buSzPts val="4300"/>
              <a:buChar char="○"/>
              <a:defRPr sz="4300"/>
            </a:lvl8pPr>
            <a:lvl9pPr indent="-501650" lvl="8" marL="4114800">
              <a:spcBef>
                <a:spcPts val="0"/>
              </a:spcBef>
              <a:spcAft>
                <a:spcPts val="0"/>
              </a:spcAft>
              <a:buSzPts val="4300"/>
              <a:buChar char="■"/>
              <a:defRPr sz="4300"/>
            </a:lvl9pPr>
          </a:lstStyle>
          <a:p/>
        </p:txBody>
      </p:sp>
      <p:sp>
        <p:nvSpPr>
          <p:cNvPr id="31" name="Google Shape;31;p7"/>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1568800" y="1920640"/>
            <a:ext cx="20376900" cy="17454000"/>
          </a:xfrm>
          <a:prstGeom prst="rect">
            <a:avLst/>
          </a:prstGeom>
        </p:spPr>
        <p:txBody>
          <a:bodyPr anchorCtr="0" anchor="ctr" bIns="325075" lIns="325075" spcFirstLastPara="1" rIns="325075" wrap="square" tIns="325075">
            <a:normAutofit/>
          </a:bodyPr>
          <a:lstStyle>
            <a:lvl1pPr lvl="0">
              <a:spcBef>
                <a:spcPts val="0"/>
              </a:spcBef>
              <a:spcAft>
                <a:spcPts val="0"/>
              </a:spcAft>
              <a:buSzPts val="17100"/>
              <a:buNone/>
              <a:defRPr sz="17100"/>
            </a:lvl1pPr>
            <a:lvl2pPr lvl="1">
              <a:spcBef>
                <a:spcPts val="0"/>
              </a:spcBef>
              <a:spcAft>
                <a:spcPts val="0"/>
              </a:spcAft>
              <a:buSzPts val="17100"/>
              <a:buNone/>
              <a:defRPr sz="17100"/>
            </a:lvl2pPr>
            <a:lvl3pPr lvl="2">
              <a:spcBef>
                <a:spcPts val="0"/>
              </a:spcBef>
              <a:spcAft>
                <a:spcPts val="0"/>
              </a:spcAft>
              <a:buSzPts val="17100"/>
              <a:buNone/>
              <a:defRPr sz="17100"/>
            </a:lvl3pPr>
            <a:lvl4pPr lvl="3">
              <a:spcBef>
                <a:spcPts val="0"/>
              </a:spcBef>
              <a:spcAft>
                <a:spcPts val="0"/>
              </a:spcAft>
              <a:buSzPts val="17100"/>
              <a:buNone/>
              <a:defRPr sz="17100"/>
            </a:lvl4pPr>
            <a:lvl5pPr lvl="4">
              <a:spcBef>
                <a:spcPts val="0"/>
              </a:spcBef>
              <a:spcAft>
                <a:spcPts val="0"/>
              </a:spcAft>
              <a:buSzPts val="17100"/>
              <a:buNone/>
              <a:defRPr sz="17100"/>
            </a:lvl5pPr>
            <a:lvl6pPr lvl="5">
              <a:spcBef>
                <a:spcPts val="0"/>
              </a:spcBef>
              <a:spcAft>
                <a:spcPts val="0"/>
              </a:spcAft>
              <a:buSzPts val="17100"/>
              <a:buNone/>
              <a:defRPr sz="17100"/>
            </a:lvl6pPr>
            <a:lvl7pPr lvl="6">
              <a:spcBef>
                <a:spcPts val="0"/>
              </a:spcBef>
              <a:spcAft>
                <a:spcPts val="0"/>
              </a:spcAft>
              <a:buSzPts val="17100"/>
              <a:buNone/>
              <a:defRPr sz="17100"/>
            </a:lvl7pPr>
            <a:lvl8pPr lvl="7">
              <a:spcBef>
                <a:spcPts val="0"/>
              </a:spcBef>
              <a:spcAft>
                <a:spcPts val="0"/>
              </a:spcAft>
              <a:buSzPts val="17100"/>
              <a:buNone/>
              <a:defRPr sz="17100"/>
            </a:lvl8pPr>
            <a:lvl9pPr lvl="8">
              <a:spcBef>
                <a:spcPts val="0"/>
              </a:spcBef>
              <a:spcAft>
                <a:spcPts val="0"/>
              </a:spcAft>
              <a:buSzPts val="17100"/>
              <a:buNone/>
              <a:defRPr sz="17100"/>
            </a:lvl9pPr>
          </a:lstStyle>
          <a:p/>
        </p:txBody>
      </p:sp>
      <p:sp>
        <p:nvSpPr>
          <p:cNvPr id="34" name="Google Shape;34;p8"/>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4630400" y="-533"/>
            <a:ext cx="14630400" cy="21945600"/>
          </a:xfrm>
          <a:prstGeom prst="rect">
            <a:avLst/>
          </a:prstGeom>
          <a:solidFill>
            <a:schemeClr val="lt2"/>
          </a:solidFill>
          <a:ln>
            <a:noFill/>
          </a:ln>
        </p:spPr>
        <p:txBody>
          <a:bodyPr anchorCtr="0" anchor="ctr" bIns="325075" lIns="325075" spcFirstLastPara="1" rIns="325075" wrap="square" tIns="32507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849600" y="5261547"/>
            <a:ext cx="12944700" cy="6324600"/>
          </a:xfrm>
          <a:prstGeom prst="rect">
            <a:avLst/>
          </a:prstGeom>
        </p:spPr>
        <p:txBody>
          <a:bodyPr anchorCtr="0" anchor="b" bIns="325075" lIns="325075" spcFirstLastPara="1" rIns="325075" wrap="square" tIns="325075">
            <a:normAutofit/>
          </a:bodyPr>
          <a:lstStyle>
            <a:lvl1pPr lvl="0" algn="ctr">
              <a:spcBef>
                <a:spcPts val="0"/>
              </a:spcBef>
              <a:spcAft>
                <a:spcPts val="0"/>
              </a:spcAft>
              <a:buSzPts val="14900"/>
              <a:buNone/>
              <a:defRPr sz="14900"/>
            </a:lvl1pPr>
            <a:lvl2pPr lvl="1" algn="ctr">
              <a:spcBef>
                <a:spcPts val="0"/>
              </a:spcBef>
              <a:spcAft>
                <a:spcPts val="0"/>
              </a:spcAft>
              <a:buSzPts val="14900"/>
              <a:buNone/>
              <a:defRPr sz="14900"/>
            </a:lvl2pPr>
            <a:lvl3pPr lvl="2" algn="ctr">
              <a:spcBef>
                <a:spcPts val="0"/>
              </a:spcBef>
              <a:spcAft>
                <a:spcPts val="0"/>
              </a:spcAft>
              <a:buSzPts val="14900"/>
              <a:buNone/>
              <a:defRPr sz="14900"/>
            </a:lvl3pPr>
            <a:lvl4pPr lvl="3" algn="ctr">
              <a:spcBef>
                <a:spcPts val="0"/>
              </a:spcBef>
              <a:spcAft>
                <a:spcPts val="0"/>
              </a:spcAft>
              <a:buSzPts val="14900"/>
              <a:buNone/>
              <a:defRPr sz="14900"/>
            </a:lvl4pPr>
            <a:lvl5pPr lvl="4" algn="ctr">
              <a:spcBef>
                <a:spcPts val="0"/>
              </a:spcBef>
              <a:spcAft>
                <a:spcPts val="0"/>
              </a:spcAft>
              <a:buSzPts val="14900"/>
              <a:buNone/>
              <a:defRPr sz="14900"/>
            </a:lvl5pPr>
            <a:lvl6pPr lvl="5" algn="ctr">
              <a:spcBef>
                <a:spcPts val="0"/>
              </a:spcBef>
              <a:spcAft>
                <a:spcPts val="0"/>
              </a:spcAft>
              <a:buSzPts val="14900"/>
              <a:buNone/>
              <a:defRPr sz="14900"/>
            </a:lvl6pPr>
            <a:lvl7pPr lvl="6" algn="ctr">
              <a:spcBef>
                <a:spcPts val="0"/>
              </a:spcBef>
              <a:spcAft>
                <a:spcPts val="0"/>
              </a:spcAft>
              <a:buSzPts val="14900"/>
              <a:buNone/>
              <a:defRPr sz="14900"/>
            </a:lvl7pPr>
            <a:lvl8pPr lvl="7" algn="ctr">
              <a:spcBef>
                <a:spcPts val="0"/>
              </a:spcBef>
              <a:spcAft>
                <a:spcPts val="0"/>
              </a:spcAft>
              <a:buSzPts val="14900"/>
              <a:buNone/>
              <a:defRPr sz="14900"/>
            </a:lvl8pPr>
            <a:lvl9pPr lvl="8" algn="ctr">
              <a:spcBef>
                <a:spcPts val="0"/>
              </a:spcBef>
              <a:spcAft>
                <a:spcPts val="0"/>
              </a:spcAft>
              <a:buSzPts val="14900"/>
              <a:buNone/>
              <a:defRPr sz="14900"/>
            </a:lvl9pPr>
          </a:lstStyle>
          <a:p/>
        </p:txBody>
      </p:sp>
      <p:sp>
        <p:nvSpPr>
          <p:cNvPr id="38" name="Google Shape;38;p9"/>
          <p:cNvSpPr txBox="1"/>
          <p:nvPr>
            <p:ph idx="1" type="subTitle"/>
          </p:nvPr>
        </p:nvSpPr>
        <p:spPr>
          <a:xfrm>
            <a:off x="849600" y="11959787"/>
            <a:ext cx="12944700" cy="5269800"/>
          </a:xfrm>
          <a:prstGeom prst="rect">
            <a:avLst/>
          </a:prstGeom>
        </p:spPr>
        <p:txBody>
          <a:bodyPr anchorCtr="0" anchor="t" bIns="325075" lIns="325075" spcFirstLastPara="1" rIns="325075" wrap="square" tIns="325075">
            <a:normAutofit/>
          </a:bodyPr>
          <a:lstStyle>
            <a:lvl1pPr lvl="0" algn="ctr">
              <a:lnSpc>
                <a:spcPct val="100000"/>
              </a:lnSpc>
              <a:spcBef>
                <a:spcPts val="0"/>
              </a:spcBef>
              <a:spcAft>
                <a:spcPts val="0"/>
              </a:spcAft>
              <a:buSzPts val="7500"/>
              <a:buNone/>
              <a:defRPr sz="7500"/>
            </a:lvl1pPr>
            <a:lvl2pPr lvl="1" algn="ctr">
              <a:lnSpc>
                <a:spcPct val="100000"/>
              </a:lnSpc>
              <a:spcBef>
                <a:spcPts val="0"/>
              </a:spcBef>
              <a:spcAft>
                <a:spcPts val="0"/>
              </a:spcAft>
              <a:buSzPts val="7500"/>
              <a:buNone/>
              <a:defRPr sz="7500"/>
            </a:lvl2pPr>
            <a:lvl3pPr lvl="2" algn="ctr">
              <a:lnSpc>
                <a:spcPct val="100000"/>
              </a:lnSpc>
              <a:spcBef>
                <a:spcPts val="0"/>
              </a:spcBef>
              <a:spcAft>
                <a:spcPts val="0"/>
              </a:spcAft>
              <a:buSzPts val="7500"/>
              <a:buNone/>
              <a:defRPr sz="7500"/>
            </a:lvl3pPr>
            <a:lvl4pPr lvl="3" algn="ctr">
              <a:lnSpc>
                <a:spcPct val="100000"/>
              </a:lnSpc>
              <a:spcBef>
                <a:spcPts val="0"/>
              </a:spcBef>
              <a:spcAft>
                <a:spcPts val="0"/>
              </a:spcAft>
              <a:buSzPts val="7500"/>
              <a:buNone/>
              <a:defRPr sz="7500"/>
            </a:lvl4pPr>
            <a:lvl5pPr lvl="4" algn="ctr">
              <a:lnSpc>
                <a:spcPct val="100000"/>
              </a:lnSpc>
              <a:spcBef>
                <a:spcPts val="0"/>
              </a:spcBef>
              <a:spcAft>
                <a:spcPts val="0"/>
              </a:spcAft>
              <a:buSzPts val="7500"/>
              <a:buNone/>
              <a:defRPr sz="7500"/>
            </a:lvl5pPr>
            <a:lvl6pPr lvl="5" algn="ctr">
              <a:lnSpc>
                <a:spcPct val="100000"/>
              </a:lnSpc>
              <a:spcBef>
                <a:spcPts val="0"/>
              </a:spcBef>
              <a:spcAft>
                <a:spcPts val="0"/>
              </a:spcAft>
              <a:buSzPts val="7500"/>
              <a:buNone/>
              <a:defRPr sz="7500"/>
            </a:lvl6pPr>
            <a:lvl7pPr lvl="6" algn="ctr">
              <a:lnSpc>
                <a:spcPct val="100000"/>
              </a:lnSpc>
              <a:spcBef>
                <a:spcPts val="0"/>
              </a:spcBef>
              <a:spcAft>
                <a:spcPts val="0"/>
              </a:spcAft>
              <a:buSzPts val="7500"/>
              <a:buNone/>
              <a:defRPr sz="7500"/>
            </a:lvl7pPr>
            <a:lvl8pPr lvl="7" algn="ctr">
              <a:lnSpc>
                <a:spcPct val="100000"/>
              </a:lnSpc>
              <a:spcBef>
                <a:spcPts val="0"/>
              </a:spcBef>
              <a:spcAft>
                <a:spcPts val="0"/>
              </a:spcAft>
              <a:buSzPts val="7500"/>
              <a:buNone/>
              <a:defRPr sz="7500"/>
            </a:lvl8pPr>
            <a:lvl9pPr lvl="8" algn="ctr">
              <a:lnSpc>
                <a:spcPct val="100000"/>
              </a:lnSpc>
              <a:spcBef>
                <a:spcPts val="0"/>
              </a:spcBef>
              <a:spcAft>
                <a:spcPts val="0"/>
              </a:spcAft>
              <a:buSzPts val="7500"/>
              <a:buNone/>
              <a:defRPr sz="7500"/>
            </a:lvl9pPr>
          </a:lstStyle>
          <a:p/>
        </p:txBody>
      </p:sp>
      <p:sp>
        <p:nvSpPr>
          <p:cNvPr id="39" name="Google Shape;39;p9"/>
          <p:cNvSpPr txBox="1"/>
          <p:nvPr>
            <p:ph idx="2" type="body"/>
          </p:nvPr>
        </p:nvSpPr>
        <p:spPr>
          <a:xfrm>
            <a:off x="15806400" y="3089387"/>
            <a:ext cx="12278400" cy="15765900"/>
          </a:xfrm>
          <a:prstGeom prst="rect">
            <a:avLst/>
          </a:prstGeom>
        </p:spPr>
        <p:txBody>
          <a:bodyPr anchorCtr="0" anchor="ctr" bIns="325075" lIns="325075" spcFirstLastPara="1" rIns="325075" wrap="square" tIns="325075">
            <a:normAutofit/>
          </a:bodyPr>
          <a:lstStyle>
            <a:lvl1pPr indent="-635000" lvl="0" marL="457200">
              <a:spcBef>
                <a:spcPts val="0"/>
              </a:spcBef>
              <a:spcAft>
                <a:spcPts val="0"/>
              </a:spcAft>
              <a:buSzPts val="6400"/>
              <a:buChar char="●"/>
              <a:defRPr/>
            </a:lvl1pPr>
            <a:lvl2pPr indent="-546100" lvl="1" marL="914400">
              <a:spcBef>
                <a:spcPts val="0"/>
              </a:spcBef>
              <a:spcAft>
                <a:spcPts val="0"/>
              </a:spcAft>
              <a:buSzPts val="5000"/>
              <a:buChar char="○"/>
              <a:defRPr/>
            </a:lvl2pPr>
            <a:lvl3pPr indent="-546100" lvl="2" marL="1371600">
              <a:spcBef>
                <a:spcPts val="0"/>
              </a:spcBef>
              <a:spcAft>
                <a:spcPts val="0"/>
              </a:spcAft>
              <a:buSzPts val="5000"/>
              <a:buChar char="■"/>
              <a:defRPr/>
            </a:lvl3pPr>
            <a:lvl4pPr indent="-546100" lvl="3" marL="1828800">
              <a:spcBef>
                <a:spcPts val="0"/>
              </a:spcBef>
              <a:spcAft>
                <a:spcPts val="0"/>
              </a:spcAft>
              <a:buSzPts val="5000"/>
              <a:buChar char="●"/>
              <a:defRPr/>
            </a:lvl4pPr>
            <a:lvl5pPr indent="-546100" lvl="4" marL="2286000">
              <a:spcBef>
                <a:spcPts val="0"/>
              </a:spcBef>
              <a:spcAft>
                <a:spcPts val="0"/>
              </a:spcAft>
              <a:buSzPts val="5000"/>
              <a:buChar char="○"/>
              <a:defRPr/>
            </a:lvl5pPr>
            <a:lvl6pPr indent="-546100" lvl="5" marL="2743200">
              <a:spcBef>
                <a:spcPts val="0"/>
              </a:spcBef>
              <a:spcAft>
                <a:spcPts val="0"/>
              </a:spcAft>
              <a:buSzPts val="5000"/>
              <a:buChar char="■"/>
              <a:defRPr/>
            </a:lvl6pPr>
            <a:lvl7pPr indent="-546100" lvl="6" marL="3200400">
              <a:spcBef>
                <a:spcPts val="0"/>
              </a:spcBef>
              <a:spcAft>
                <a:spcPts val="0"/>
              </a:spcAft>
              <a:buSzPts val="5000"/>
              <a:buChar char="●"/>
              <a:defRPr/>
            </a:lvl7pPr>
            <a:lvl8pPr indent="-546100" lvl="7" marL="3657600">
              <a:spcBef>
                <a:spcPts val="0"/>
              </a:spcBef>
              <a:spcAft>
                <a:spcPts val="0"/>
              </a:spcAft>
              <a:buSzPts val="5000"/>
              <a:buChar char="○"/>
              <a:defRPr/>
            </a:lvl8pPr>
            <a:lvl9pPr indent="-546100" lvl="8" marL="4114800">
              <a:spcBef>
                <a:spcPts val="0"/>
              </a:spcBef>
              <a:spcAft>
                <a:spcPts val="0"/>
              </a:spcAft>
              <a:buSzPts val="5000"/>
              <a:buChar char="■"/>
              <a:defRPr/>
            </a:lvl9pPr>
          </a:lstStyle>
          <a:p/>
        </p:txBody>
      </p:sp>
      <p:sp>
        <p:nvSpPr>
          <p:cNvPr id="40" name="Google Shape;40;p9"/>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997440" y="18050453"/>
            <a:ext cx="19196100" cy="2581800"/>
          </a:xfrm>
          <a:prstGeom prst="rect">
            <a:avLst/>
          </a:prstGeom>
        </p:spPr>
        <p:txBody>
          <a:bodyPr anchorCtr="0" anchor="ctr" bIns="325075" lIns="325075" spcFirstLastPara="1" rIns="325075" wrap="square" tIns="325075">
            <a:normAutofit/>
          </a:bodyPr>
          <a:lstStyle>
            <a:lvl1pPr indent="-228600" lvl="0" marL="457200">
              <a:lnSpc>
                <a:spcPct val="100000"/>
              </a:lnSpc>
              <a:spcBef>
                <a:spcPts val="0"/>
              </a:spcBef>
              <a:spcAft>
                <a:spcPts val="0"/>
              </a:spcAft>
              <a:buSzPts val="6400"/>
              <a:buNone/>
              <a:defRPr/>
            </a:lvl1pPr>
          </a:lstStyle>
          <a:p/>
        </p:txBody>
      </p:sp>
      <p:sp>
        <p:nvSpPr>
          <p:cNvPr id="43" name="Google Shape;43;p10"/>
          <p:cNvSpPr txBox="1"/>
          <p:nvPr>
            <p:ph idx="12" type="sldNum"/>
          </p:nvPr>
        </p:nvSpPr>
        <p:spPr>
          <a:xfrm>
            <a:off x="27111865" y="19896392"/>
            <a:ext cx="1755900" cy="1679400"/>
          </a:xfrm>
          <a:prstGeom prst="rect">
            <a:avLst/>
          </a:prstGeom>
        </p:spPr>
        <p:txBody>
          <a:bodyPr anchorCtr="0" anchor="ctr" bIns="325075" lIns="325075" spcFirstLastPara="1" rIns="325075" wrap="square" tIns="32507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997440" y="1898773"/>
            <a:ext cx="27265800" cy="2443500"/>
          </a:xfrm>
          <a:prstGeom prst="rect">
            <a:avLst/>
          </a:prstGeom>
          <a:noFill/>
          <a:ln>
            <a:noFill/>
          </a:ln>
        </p:spPr>
        <p:txBody>
          <a:bodyPr anchorCtr="0" anchor="t" bIns="325075" lIns="325075" spcFirstLastPara="1" rIns="325075" wrap="square" tIns="325075">
            <a:normAutofit/>
          </a:bodyPr>
          <a:lstStyle>
            <a:lvl1pPr lvl="0">
              <a:spcBef>
                <a:spcPts val="0"/>
              </a:spcBef>
              <a:spcAft>
                <a:spcPts val="0"/>
              </a:spcAft>
              <a:buClr>
                <a:schemeClr val="dk1"/>
              </a:buClr>
              <a:buSzPts val="10000"/>
              <a:buNone/>
              <a:defRPr sz="10000">
                <a:solidFill>
                  <a:schemeClr val="dk1"/>
                </a:solidFill>
              </a:defRPr>
            </a:lvl1pPr>
            <a:lvl2pPr lvl="1">
              <a:spcBef>
                <a:spcPts val="0"/>
              </a:spcBef>
              <a:spcAft>
                <a:spcPts val="0"/>
              </a:spcAft>
              <a:buClr>
                <a:schemeClr val="dk1"/>
              </a:buClr>
              <a:buSzPts val="10000"/>
              <a:buNone/>
              <a:defRPr sz="10000">
                <a:solidFill>
                  <a:schemeClr val="dk1"/>
                </a:solidFill>
              </a:defRPr>
            </a:lvl2pPr>
            <a:lvl3pPr lvl="2">
              <a:spcBef>
                <a:spcPts val="0"/>
              </a:spcBef>
              <a:spcAft>
                <a:spcPts val="0"/>
              </a:spcAft>
              <a:buClr>
                <a:schemeClr val="dk1"/>
              </a:buClr>
              <a:buSzPts val="10000"/>
              <a:buNone/>
              <a:defRPr sz="10000">
                <a:solidFill>
                  <a:schemeClr val="dk1"/>
                </a:solidFill>
              </a:defRPr>
            </a:lvl3pPr>
            <a:lvl4pPr lvl="3">
              <a:spcBef>
                <a:spcPts val="0"/>
              </a:spcBef>
              <a:spcAft>
                <a:spcPts val="0"/>
              </a:spcAft>
              <a:buClr>
                <a:schemeClr val="dk1"/>
              </a:buClr>
              <a:buSzPts val="10000"/>
              <a:buNone/>
              <a:defRPr sz="10000">
                <a:solidFill>
                  <a:schemeClr val="dk1"/>
                </a:solidFill>
              </a:defRPr>
            </a:lvl4pPr>
            <a:lvl5pPr lvl="4">
              <a:spcBef>
                <a:spcPts val="0"/>
              </a:spcBef>
              <a:spcAft>
                <a:spcPts val="0"/>
              </a:spcAft>
              <a:buClr>
                <a:schemeClr val="dk1"/>
              </a:buClr>
              <a:buSzPts val="10000"/>
              <a:buNone/>
              <a:defRPr sz="10000">
                <a:solidFill>
                  <a:schemeClr val="dk1"/>
                </a:solidFill>
              </a:defRPr>
            </a:lvl5pPr>
            <a:lvl6pPr lvl="5">
              <a:spcBef>
                <a:spcPts val="0"/>
              </a:spcBef>
              <a:spcAft>
                <a:spcPts val="0"/>
              </a:spcAft>
              <a:buClr>
                <a:schemeClr val="dk1"/>
              </a:buClr>
              <a:buSzPts val="10000"/>
              <a:buNone/>
              <a:defRPr sz="10000">
                <a:solidFill>
                  <a:schemeClr val="dk1"/>
                </a:solidFill>
              </a:defRPr>
            </a:lvl6pPr>
            <a:lvl7pPr lvl="6">
              <a:spcBef>
                <a:spcPts val="0"/>
              </a:spcBef>
              <a:spcAft>
                <a:spcPts val="0"/>
              </a:spcAft>
              <a:buClr>
                <a:schemeClr val="dk1"/>
              </a:buClr>
              <a:buSzPts val="10000"/>
              <a:buNone/>
              <a:defRPr sz="10000">
                <a:solidFill>
                  <a:schemeClr val="dk1"/>
                </a:solidFill>
              </a:defRPr>
            </a:lvl7pPr>
            <a:lvl8pPr lvl="7">
              <a:spcBef>
                <a:spcPts val="0"/>
              </a:spcBef>
              <a:spcAft>
                <a:spcPts val="0"/>
              </a:spcAft>
              <a:buClr>
                <a:schemeClr val="dk1"/>
              </a:buClr>
              <a:buSzPts val="10000"/>
              <a:buNone/>
              <a:defRPr sz="10000">
                <a:solidFill>
                  <a:schemeClr val="dk1"/>
                </a:solidFill>
              </a:defRPr>
            </a:lvl8pPr>
            <a:lvl9pPr lvl="8">
              <a:spcBef>
                <a:spcPts val="0"/>
              </a:spcBef>
              <a:spcAft>
                <a:spcPts val="0"/>
              </a:spcAft>
              <a:buClr>
                <a:schemeClr val="dk1"/>
              </a:buClr>
              <a:buSzPts val="10000"/>
              <a:buNone/>
              <a:defRPr sz="10000">
                <a:solidFill>
                  <a:schemeClr val="dk1"/>
                </a:solidFill>
              </a:defRPr>
            </a:lvl9pPr>
          </a:lstStyle>
          <a:p/>
        </p:txBody>
      </p:sp>
      <p:sp>
        <p:nvSpPr>
          <p:cNvPr id="7" name="Google Shape;7;p1"/>
          <p:cNvSpPr txBox="1"/>
          <p:nvPr>
            <p:ph idx="1" type="body"/>
          </p:nvPr>
        </p:nvSpPr>
        <p:spPr>
          <a:xfrm>
            <a:off x="997440" y="4917227"/>
            <a:ext cx="27265800" cy="14576700"/>
          </a:xfrm>
          <a:prstGeom prst="rect">
            <a:avLst/>
          </a:prstGeom>
          <a:noFill/>
          <a:ln>
            <a:noFill/>
          </a:ln>
        </p:spPr>
        <p:txBody>
          <a:bodyPr anchorCtr="0" anchor="t" bIns="325075" lIns="325075" spcFirstLastPara="1" rIns="325075" wrap="square" tIns="325075">
            <a:normAutofit/>
          </a:bodyPr>
          <a:lstStyle>
            <a:lvl1pPr indent="-635000" lvl="0" marL="457200">
              <a:lnSpc>
                <a:spcPct val="115000"/>
              </a:lnSpc>
              <a:spcBef>
                <a:spcPts val="0"/>
              </a:spcBef>
              <a:spcAft>
                <a:spcPts val="0"/>
              </a:spcAft>
              <a:buClr>
                <a:schemeClr val="dk2"/>
              </a:buClr>
              <a:buSzPts val="6400"/>
              <a:buChar char="●"/>
              <a:defRPr sz="6400">
                <a:solidFill>
                  <a:schemeClr val="dk2"/>
                </a:solidFill>
              </a:defRPr>
            </a:lvl1pPr>
            <a:lvl2pPr indent="-546100" lvl="1" marL="914400">
              <a:lnSpc>
                <a:spcPct val="115000"/>
              </a:lnSpc>
              <a:spcBef>
                <a:spcPts val="0"/>
              </a:spcBef>
              <a:spcAft>
                <a:spcPts val="0"/>
              </a:spcAft>
              <a:buClr>
                <a:schemeClr val="dk2"/>
              </a:buClr>
              <a:buSzPts val="5000"/>
              <a:buChar char="○"/>
              <a:defRPr sz="5000">
                <a:solidFill>
                  <a:schemeClr val="dk2"/>
                </a:solidFill>
              </a:defRPr>
            </a:lvl2pPr>
            <a:lvl3pPr indent="-546100" lvl="2" marL="1371600">
              <a:lnSpc>
                <a:spcPct val="115000"/>
              </a:lnSpc>
              <a:spcBef>
                <a:spcPts val="0"/>
              </a:spcBef>
              <a:spcAft>
                <a:spcPts val="0"/>
              </a:spcAft>
              <a:buClr>
                <a:schemeClr val="dk2"/>
              </a:buClr>
              <a:buSzPts val="5000"/>
              <a:buChar char="■"/>
              <a:defRPr sz="5000">
                <a:solidFill>
                  <a:schemeClr val="dk2"/>
                </a:solidFill>
              </a:defRPr>
            </a:lvl3pPr>
            <a:lvl4pPr indent="-546100" lvl="3" marL="1828800">
              <a:lnSpc>
                <a:spcPct val="115000"/>
              </a:lnSpc>
              <a:spcBef>
                <a:spcPts val="0"/>
              </a:spcBef>
              <a:spcAft>
                <a:spcPts val="0"/>
              </a:spcAft>
              <a:buClr>
                <a:schemeClr val="dk2"/>
              </a:buClr>
              <a:buSzPts val="5000"/>
              <a:buChar char="●"/>
              <a:defRPr sz="5000">
                <a:solidFill>
                  <a:schemeClr val="dk2"/>
                </a:solidFill>
              </a:defRPr>
            </a:lvl4pPr>
            <a:lvl5pPr indent="-546100" lvl="4" marL="2286000">
              <a:lnSpc>
                <a:spcPct val="115000"/>
              </a:lnSpc>
              <a:spcBef>
                <a:spcPts val="0"/>
              </a:spcBef>
              <a:spcAft>
                <a:spcPts val="0"/>
              </a:spcAft>
              <a:buClr>
                <a:schemeClr val="dk2"/>
              </a:buClr>
              <a:buSzPts val="5000"/>
              <a:buChar char="○"/>
              <a:defRPr sz="5000">
                <a:solidFill>
                  <a:schemeClr val="dk2"/>
                </a:solidFill>
              </a:defRPr>
            </a:lvl5pPr>
            <a:lvl6pPr indent="-546100" lvl="5" marL="2743200">
              <a:lnSpc>
                <a:spcPct val="115000"/>
              </a:lnSpc>
              <a:spcBef>
                <a:spcPts val="0"/>
              </a:spcBef>
              <a:spcAft>
                <a:spcPts val="0"/>
              </a:spcAft>
              <a:buClr>
                <a:schemeClr val="dk2"/>
              </a:buClr>
              <a:buSzPts val="5000"/>
              <a:buChar char="■"/>
              <a:defRPr sz="5000">
                <a:solidFill>
                  <a:schemeClr val="dk2"/>
                </a:solidFill>
              </a:defRPr>
            </a:lvl6pPr>
            <a:lvl7pPr indent="-546100" lvl="6" marL="3200400">
              <a:lnSpc>
                <a:spcPct val="115000"/>
              </a:lnSpc>
              <a:spcBef>
                <a:spcPts val="0"/>
              </a:spcBef>
              <a:spcAft>
                <a:spcPts val="0"/>
              </a:spcAft>
              <a:buClr>
                <a:schemeClr val="dk2"/>
              </a:buClr>
              <a:buSzPts val="5000"/>
              <a:buChar char="●"/>
              <a:defRPr sz="5000">
                <a:solidFill>
                  <a:schemeClr val="dk2"/>
                </a:solidFill>
              </a:defRPr>
            </a:lvl7pPr>
            <a:lvl8pPr indent="-546100" lvl="7" marL="3657600">
              <a:lnSpc>
                <a:spcPct val="115000"/>
              </a:lnSpc>
              <a:spcBef>
                <a:spcPts val="0"/>
              </a:spcBef>
              <a:spcAft>
                <a:spcPts val="0"/>
              </a:spcAft>
              <a:buClr>
                <a:schemeClr val="dk2"/>
              </a:buClr>
              <a:buSzPts val="5000"/>
              <a:buChar char="○"/>
              <a:defRPr sz="5000">
                <a:solidFill>
                  <a:schemeClr val="dk2"/>
                </a:solidFill>
              </a:defRPr>
            </a:lvl8pPr>
            <a:lvl9pPr indent="-546100" lvl="8" marL="4114800">
              <a:lnSpc>
                <a:spcPct val="115000"/>
              </a:lnSpc>
              <a:spcBef>
                <a:spcPts val="0"/>
              </a:spcBef>
              <a:spcAft>
                <a:spcPts val="0"/>
              </a:spcAft>
              <a:buClr>
                <a:schemeClr val="dk2"/>
              </a:buClr>
              <a:buSzPts val="5000"/>
              <a:buChar char="■"/>
              <a:defRPr sz="5000">
                <a:solidFill>
                  <a:schemeClr val="dk2"/>
                </a:solidFill>
              </a:defRPr>
            </a:lvl9pPr>
          </a:lstStyle>
          <a:p/>
        </p:txBody>
      </p:sp>
      <p:sp>
        <p:nvSpPr>
          <p:cNvPr id="8" name="Google Shape;8;p1"/>
          <p:cNvSpPr txBox="1"/>
          <p:nvPr>
            <p:ph idx="12" type="sldNum"/>
          </p:nvPr>
        </p:nvSpPr>
        <p:spPr>
          <a:xfrm>
            <a:off x="27111865" y="19896392"/>
            <a:ext cx="1755900" cy="1679400"/>
          </a:xfrm>
          <a:prstGeom prst="rect">
            <a:avLst/>
          </a:prstGeom>
          <a:noFill/>
          <a:ln>
            <a:noFill/>
          </a:ln>
        </p:spPr>
        <p:txBody>
          <a:bodyPr anchorCtr="0" anchor="ctr" bIns="325075" lIns="325075" spcFirstLastPara="1" rIns="325075" wrap="square" tIns="325075">
            <a:normAutofit/>
          </a:bodyPr>
          <a:lstStyle>
            <a:lvl1pPr lvl="0" algn="r">
              <a:buNone/>
              <a:defRPr sz="3600">
                <a:solidFill>
                  <a:schemeClr val="dk2"/>
                </a:solidFill>
              </a:defRPr>
            </a:lvl1pPr>
            <a:lvl2pPr lvl="1" algn="r">
              <a:buNone/>
              <a:defRPr sz="3600">
                <a:solidFill>
                  <a:schemeClr val="dk2"/>
                </a:solidFill>
              </a:defRPr>
            </a:lvl2pPr>
            <a:lvl3pPr lvl="2" algn="r">
              <a:buNone/>
              <a:defRPr sz="3600">
                <a:solidFill>
                  <a:schemeClr val="dk2"/>
                </a:solidFill>
              </a:defRPr>
            </a:lvl3pPr>
            <a:lvl4pPr lvl="3" algn="r">
              <a:buNone/>
              <a:defRPr sz="3600">
                <a:solidFill>
                  <a:schemeClr val="dk2"/>
                </a:solidFill>
              </a:defRPr>
            </a:lvl4pPr>
            <a:lvl5pPr lvl="4" algn="r">
              <a:buNone/>
              <a:defRPr sz="3600">
                <a:solidFill>
                  <a:schemeClr val="dk2"/>
                </a:solidFill>
              </a:defRPr>
            </a:lvl5pPr>
            <a:lvl6pPr lvl="5" algn="r">
              <a:buNone/>
              <a:defRPr sz="3600">
                <a:solidFill>
                  <a:schemeClr val="dk2"/>
                </a:solidFill>
              </a:defRPr>
            </a:lvl6pPr>
            <a:lvl7pPr lvl="6" algn="r">
              <a:buNone/>
              <a:defRPr sz="3600">
                <a:solidFill>
                  <a:schemeClr val="dk2"/>
                </a:solidFill>
              </a:defRPr>
            </a:lvl7pPr>
            <a:lvl8pPr lvl="7" algn="r">
              <a:buNone/>
              <a:defRPr sz="3600">
                <a:solidFill>
                  <a:schemeClr val="dk2"/>
                </a:solidFill>
              </a:defRPr>
            </a:lvl8pPr>
            <a:lvl9pPr lvl="8" algn="r">
              <a:buNone/>
              <a:defRPr sz="36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A4C2F4"/>
        </a:solidFill>
      </p:bgPr>
    </p:bg>
    <p:spTree>
      <p:nvGrpSpPr>
        <p:cNvPr id="53" name="Shape 53"/>
        <p:cNvGrpSpPr/>
        <p:nvPr/>
      </p:nvGrpSpPr>
      <p:grpSpPr>
        <a:xfrm>
          <a:off x="0" y="0"/>
          <a:ext cx="0" cy="0"/>
          <a:chOff x="0" y="0"/>
          <a:chExt cx="0" cy="0"/>
        </a:xfrm>
      </p:grpSpPr>
      <p:sp>
        <p:nvSpPr>
          <p:cNvPr id="54" name="Google Shape;54;p13"/>
          <p:cNvSpPr txBox="1"/>
          <p:nvPr/>
        </p:nvSpPr>
        <p:spPr>
          <a:xfrm>
            <a:off x="403700" y="2662550"/>
            <a:ext cx="9156000" cy="1857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6400">
              <a:solidFill>
                <a:schemeClr val="dk2"/>
              </a:solidFill>
            </a:endParaRPr>
          </a:p>
        </p:txBody>
      </p:sp>
      <p:sp>
        <p:nvSpPr>
          <p:cNvPr id="55" name="Google Shape;55;p13"/>
          <p:cNvSpPr/>
          <p:nvPr/>
        </p:nvSpPr>
        <p:spPr>
          <a:xfrm>
            <a:off x="229300" y="2836950"/>
            <a:ext cx="9156000" cy="18573900"/>
          </a:xfrm>
          <a:prstGeom prst="roundRect">
            <a:avLst>
              <a:gd fmla="val 16667" name="adj"/>
            </a:avLst>
          </a:prstGeom>
          <a:solidFill>
            <a:schemeClr val="lt2"/>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6" name="Google Shape;56;p13"/>
          <p:cNvSpPr/>
          <p:nvPr/>
        </p:nvSpPr>
        <p:spPr>
          <a:xfrm>
            <a:off x="10052400" y="4308775"/>
            <a:ext cx="9156000" cy="17102100"/>
          </a:xfrm>
          <a:prstGeom prst="roundRect">
            <a:avLst>
              <a:gd fmla="val 16667" name="adj"/>
            </a:avLst>
          </a:prstGeom>
          <a:solidFill>
            <a:schemeClr val="lt2"/>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7" name="Google Shape;57;p13"/>
          <p:cNvSpPr/>
          <p:nvPr/>
        </p:nvSpPr>
        <p:spPr>
          <a:xfrm>
            <a:off x="19701100" y="2836950"/>
            <a:ext cx="9156000" cy="18573900"/>
          </a:xfrm>
          <a:prstGeom prst="roundRect">
            <a:avLst>
              <a:gd fmla="val 16667" name="adj"/>
            </a:avLst>
          </a:prstGeom>
          <a:solidFill>
            <a:schemeClr val="lt2"/>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8" name="Google Shape;58;p13"/>
          <p:cNvSpPr txBox="1"/>
          <p:nvPr/>
        </p:nvSpPr>
        <p:spPr>
          <a:xfrm>
            <a:off x="3631500" y="250025"/>
            <a:ext cx="21997800" cy="215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6400">
                <a:solidFill>
                  <a:schemeClr val="dk1"/>
                </a:solidFill>
                <a:latin typeface="Georgia"/>
                <a:ea typeface="Georgia"/>
                <a:cs typeface="Georgia"/>
                <a:sym typeface="Georgia"/>
              </a:rPr>
              <a:t>Synthia: An NLP Model Focused on Removing the Necessity of Prompt Engineering </a:t>
            </a:r>
            <a:endParaRPr b="1" sz="6400">
              <a:solidFill>
                <a:schemeClr val="dk1"/>
              </a:solidFill>
              <a:latin typeface="Georgia"/>
              <a:ea typeface="Georgia"/>
              <a:cs typeface="Georgia"/>
              <a:sym typeface="Georgia"/>
            </a:endParaRPr>
          </a:p>
        </p:txBody>
      </p:sp>
      <p:sp>
        <p:nvSpPr>
          <p:cNvPr id="59" name="Google Shape;59;p13"/>
          <p:cNvSpPr txBox="1"/>
          <p:nvPr/>
        </p:nvSpPr>
        <p:spPr>
          <a:xfrm>
            <a:off x="752500" y="2786300"/>
            <a:ext cx="8109600" cy="81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000">
                <a:solidFill>
                  <a:schemeClr val="dk1"/>
                </a:solidFill>
                <a:latin typeface="Georgia"/>
                <a:ea typeface="Georgia"/>
                <a:cs typeface="Georgia"/>
                <a:sym typeface="Georgia"/>
              </a:rPr>
              <a:t>Background</a:t>
            </a:r>
            <a:endParaRPr b="1" sz="3000">
              <a:solidFill>
                <a:schemeClr val="dk1"/>
              </a:solidFill>
              <a:latin typeface="Georgia"/>
              <a:ea typeface="Georgia"/>
              <a:cs typeface="Georgia"/>
              <a:sym typeface="Georgia"/>
            </a:endParaRPr>
          </a:p>
          <a:p>
            <a:pPr indent="0" lvl="0" marL="0" rtl="0" algn="l">
              <a:spcBef>
                <a:spcPts val="0"/>
              </a:spcBef>
              <a:spcAft>
                <a:spcPts val="0"/>
              </a:spcAft>
              <a:buNone/>
            </a:pPr>
            <a:r>
              <a:t/>
            </a:r>
            <a:endParaRPr b="1" sz="3000">
              <a:solidFill>
                <a:schemeClr val="dk1"/>
              </a:solidFill>
              <a:latin typeface="Georgia"/>
              <a:ea typeface="Georgia"/>
              <a:cs typeface="Georgia"/>
              <a:sym typeface="Georgia"/>
            </a:endParaRPr>
          </a:p>
        </p:txBody>
      </p:sp>
      <p:sp>
        <p:nvSpPr>
          <p:cNvPr id="60" name="Google Shape;60;p13"/>
          <p:cNvSpPr txBox="1"/>
          <p:nvPr/>
        </p:nvSpPr>
        <p:spPr>
          <a:xfrm>
            <a:off x="20229300" y="17045050"/>
            <a:ext cx="83499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6400">
              <a:solidFill>
                <a:schemeClr val="dk2"/>
              </a:solidFill>
            </a:endParaRPr>
          </a:p>
        </p:txBody>
      </p:sp>
      <p:pic>
        <p:nvPicPr>
          <p:cNvPr id="61" name="Google Shape;61;p13"/>
          <p:cNvPicPr preferRelativeResize="0"/>
          <p:nvPr/>
        </p:nvPicPr>
        <p:blipFill>
          <a:blip r:embed="rId3">
            <a:alphaModFix/>
          </a:blip>
          <a:stretch>
            <a:fillRect/>
          </a:stretch>
        </p:blipFill>
        <p:spPr>
          <a:xfrm>
            <a:off x="752500" y="250025"/>
            <a:ext cx="1752185" cy="2412525"/>
          </a:xfrm>
          <a:prstGeom prst="rect">
            <a:avLst/>
          </a:prstGeom>
          <a:noFill/>
          <a:ln cap="flat" cmpd="sng" w="9525">
            <a:solidFill>
              <a:srgbClr val="000000"/>
            </a:solidFill>
            <a:prstDash val="solid"/>
            <a:round/>
            <a:headEnd len="sm" w="sm" type="none"/>
            <a:tailEnd len="sm" w="sm" type="none"/>
          </a:ln>
        </p:spPr>
      </p:pic>
      <p:pic>
        <p:nvPicPr>
          <p:cNvPr id="62" name="Google Shape;62;p13"/>
          <p:cNvPicPr preferRelativeResize="0"/>
          <p:nvPr/>
        </p:nvPicPr>
        <p:blipFill>
          <a:blip r:embed="rId4">
            <a:alphaModFix/>
          </a:blip>
          <a:stretch>
            <a:fillRect/>
          </a:stretch>
        </p:blipFill>
        <p:spPr>
          <a:xfrm>
            <a:off x="26756125" y="250025"/>
            <a:ext cx="1752175" cy="1680176"/>
          </a:xfrm>
          <a:prstGeom prst="rect">
            <a:avLst/>
          </a:prstGeom>
          <a:noFill/>
          <a:ln cap="flat" cmpd="sng" w="9525">
            <a:solidFill>
              <a:srgbClr val="000000"/>
            </a:solidFill>
            <a:prstDash val="solid"/>
            <a:round/>
            <a:headEnd len="sm" w="sm" type="none"/>
            <a:tailEnd len="sm" w="sm" type="none"/>
          </a:ln>
        </p:spPr>
      </p:pic>
      <p:sp>
        <p:nvSpPr>
          <p:cNvPr id="63" name="Google Shape;63;p13"/>
          <p:cNvSpPr txBox="1"/>
          <p:nvPr/>
        </p:nvSpPr>
        <p:spPr>
          <a:xfrm>
            <a:off x="26324200" y="1930200"/>
            <a:ext cx="2616000" cy="81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Georgia"/>
                <a:ea typeface="Georgia"/>
                <a:cs typeface="Georgia"/>
                <a:sym typeface="Georgia"/>
              </a:rPr>
              <a:t>Meetsynthia</a:t>
            </a:r>
            <a:endParaRPr b="1" sz="2400">
              <a:solidFill>
                <a:schemeClr val="dk1"/>
              </a:solidFill>
              <a:latin typeface="Georgia"/>
              <a:ea typeface="Georgia"/>
              <a:cs typeface="Georgia"/>
              <a:sym typeface="Georgia"/>
            </a:endParaRPr>
          </a:p>
        </p:txBody>
      </p:sp>
      <p:sp>
        <p:nvSpPr>
          <p:cNvPr id="64" name="Google Shape;64;p13"/>
          <p:cNvSpPr txBox="1"/>
          <p:nvPr/>
        </p:nvSpPr>
        <p:spPr>
          <a:xfrm>
            <a:off x="941450" y="8290725"/>
            <a:ext cx="8080500" cy="81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000">
                <a:solidFill>
                  <a:schemeClr val="dk1"/>
                </a:solidFill>
                <a:latin typeface="Georgia"/>
                <a:ea typeface="Georgia"/>
                <a:cs typeface="Georgia"/>
                <a:sym typeface="Georgia"/>
              </a:rPr>
              <a:t>Definitions</a:t>
            </a:r>
            <a:endParaRPr b="1" sz="3000">
              <a:solidFill>
                <a:schemeClr val="dk2"/>
              </a:solidFill>
              <a:latin typeface="Georgia"/>
              <a:ea typeface="Georgia"/>
              <a:cs typeface="Georgia"/>
              <a:sym typeface="Georgia"/>
            </a:endParaRPr>
          </a:p>
        </p:txBody>
      </p:sp>
      <p:sp>
        <p:nvSpPr>
          <p:cNvPr id="65" name="Google Shape;65;p13"/>
          <p:cNvSpPr txBox="1"/>
          <p:nvPr/>
        </p:nvSpPr>
        <p:spPr>
          <a:xfrm>
            <a:off x="403700" y="16163000"/>
            <a:ext cx="144378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6400">
              <a:solidFill>
                <a:schemeClr val="dk2"/>
              </a:solidFill>
            </a:endParaRPr>
          </a:p>
        </p:txBody>
      </p:sp>
      <p:sp>
        <p:nvSpPr>
          <p:cNvPr id="66" name="Google Shape;66;p13"/>
          <p:cNvSpPr txBox="1"/>
          <p:nvPr/>
        </p:nvSpPr>
        <p:spPr>
          <a:xfrm>
            <a:off x="20364100" y="2936000"/>
            <a:ext cx="8080500" cy="81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800">
                <a:solidFill>
                  <a:schemeClr val="dk1"/>
                </a:solidFill>
                <a:latin typeface="Georgia"/>
                <a:ea typeface="Georgia"/>
                <a:cs typeface="Georgia"/>
                <a:sym typeface="Georgia"/>
              </a:rPr>
              <a:t>Beta Deployment Progress</a:t>
            </a:r>
            <a:endParaRPr b="1" sz="2800">
              <a:solidFill>
                <a:schemeClr val="dk2"/>
              </a:solidFill>
              <a:latin typeface="Georgia"/>
              <a:ea typeface="Georgia"/>
              <a:cs typeface="Georgia"/>
              <a:sym typeface="Georgia"/>
            </a:endParaRPr>
          </a:p>
        </p:txBody>
      </p:sp>
      <p:sp>
        <p:nvSpPr>
          <p:cNvPr id="67" name="Google Shape;67;p13"/>
          <p:cNvSpPr txBox="1"/>
          <p:nvPr/>
        </p:nvSpPr>
        <p:spPr>
          <a:xfrm>
            <a:off x="481900" y="3432925"/>
            <a:ext cx="8380200" cy="3825900"/>
          </a:xfrm>
          <a:prstGeom prst="rect">
            <a:avLst/>
          </a:prstGeom>
          <a:noFill/>
          <a:ln>
            <a:noFill/>
          </a:ln>
        </p:spPr>
        <p:txBody>
          <a:bodyPr anchorCtr="0" anchor="t" bIns="91425" lIns="91425" spcFirstLastPara="1" rIns="91425" wrap="square" tIns="91425">
            <a:noAutofit/>
          </a:bodyPr>
          <a:lstStyle/>
          <a:p>
            <a:pPr indent="-355600" lvl="0" marL="457200" rtl="0" algn="l">
              <a:lnSpc>
                <a:spcPct val="115000"/>
              </a:lnSpc>
              <a:spcBef>
                <a:spcPts val="0"/>
              </a:spcBef>
              <a:spcAft>
                <a:spcPts val="0"/>
              </a:spcAft>
              <a:buClr>
                <a:schemeClr val="dk1"/>
              </a:buClr>
              <a:buSzPts val="2000"/>
              <a:buFont typeface="Georgia"/>
              <a:buChar char="●"/>
            </a:pPr>
            <a:r>
              <a:rPr lang="en" sz="2000">
                <a:solidFill>
                  <a:schemeClr val="dk1"/>
                </a:solidFill>
                <a:latin typeface="Georgia"/>
                <a:ea typeface="Georgia"/>
                <a:cs typeface="Georgia"/>
                <a:sym typeface="Georgia"/>
              </a:rPr>
              <a:t>Reality: AI is becoming increasingly prevalent in the workplace </a:t>
            </a:r>
            <a:endParaRPr sz="2000">
              <a:solidFill>
                <a:schemeClr val="dk1"/>
              </a:solidFill>
              <a:latin typeface="Georgia"/>
              <a:ea typeface="Georgia"/>
              <a:cs typeface="Georgia"/>
              <a:sym typeface="Georgia"/>
            </a:endParaRPr>
          </a:p>
          <a:p>
            <a:pPr indent="-355600" lvl="0" marL="457200" rtl="0" algn="l">
              <a:lnSpc>
                <a:spcPct val="115000"/>
              </a:lnSpc>
              <a:spcBef>
                <a:spcPts val="1000"/>
              </a:spcBef>
              <a:spcAft>
                <a:spcPts val="0"/>
              </a:spcAft>
              <a:buClr>
                <a:schemeClr val="dk1"/>
              </a:buClr>
              <a:buSzPts val="2000"/>
              <a:buFont typeface="Georgia"/>
              <a:buChar char="●"/>
            </a:pPr>
            <a:r>
              <a:rPr lang="en" sz="2000">
                <a:solidFill>
                  <a:schemeClr val="dk1"/>
                </a:solidFill>
                <a:latin typeface="Georgia"/>
                <a:ea typeface="Georgia"/>
                <a:cs typeface="Georgia"/>
                <a:sym typeface="Georgia"/>
              </a:rPr>
              <a:t>In order to use AI effectively, the right prompt is necessary for the most effective answer </a:t>
            </a:r>
            <a:endParaRPr sz="2000">
              <a:solidFill>
                <a:schemeClr val="dk1"/>
              </a:solidFill>
              <a:latin typeface="Georgia"/>
              <a:ea typeface="Georgia"/>
              <a:cs typeface="Georgia"/>
              <a:sym typeface="Georgia"/>
            </a:endParaRPr>
          </a:p>
          <a:p>
            <a:pPr indent="-355600" lvl="0" marL="457200" rtl="0" algn="l">
              <a:lnSpc>
                <a:spcPct val="115000"/>
              </a:lnSpc>
              <a:spcBef>
                <a:spcPts val="1000"/>
              </a:spcBef>
              <a:spcAft>
                <a:spcPts val="0"/>
              </a:spcAft>
              <a:buClr>
                <a:schemeClr val="dk1"/>
              </a:buClr>
              <a:buSzPts val="2000"/>
              <a:buFont typeface="Georgia"/>
              <a:buChar char="●"/>
            </a:pPr>
            <a:r>
              <a:rPr lang="en" sz="2000">
                <a:solidFill>
                  <a:schemeClr val="dk1"/>
                </a:solidFill>
                <a:latin typeface="Georgia"/>
                <a:ea typeface="Georgia"/>
                <a:cs typeface="Georgia"/>
                <a:sym typeface="Georgia"/>
              </a:rPr>
              <a:t>Many are currently </a:t>
            </a:r>
            <a:r>
              <a:rPr lang="en" sz="2000">
                <a:solidFill>
                  <a:schemeClr val="dk1"/>
                </a:solidFill>
                <a:latin typeface="Georgia"/>
                <a:ea typeface="Georgia"/>
                <a:cs typeface="Georgia"/>
                <a:sym typeface="Georgia"/>
              </a:rPr>
              <a:t>pursuing</a:t>
            </a:r>
            <a:r>
              <a:rPr lang="en" sz="2000">
                <a:solidFill>
                  <a:schemeClr val="dk1"/>
                </a:solidFill>
                <a:latin typeface="Georgia"/>
                <a:ea typeface="Georgia"/>
                <a:cs typeface="Georgia"/>
                <a:sym typeface="Georgia"/>
              </a:rPr>
              <a:t> avenues of prompt engineering, but this is a skill that takes time to learn and would hamper any advanced in </a:t>
            </a:r>
            <a:r>
              <a:rPr lang="en" sz="2000">
                <a:solidFill>
                  <a:schemeClr val="dk1"/>
                </a:solidFill>
                <a:latin typeface="Georgia"/>
                <a:ea typeface="Georgia"/>
                <a:cs typeface="Georgia"/>
                <a:sym typeface="Georgia"/>
              </a:rPr>
              <a:t>efficiency</a:t>
            </a:r>
            <a:r>
              <a:rPr lang="en" sz="2000">
                <a:solidFill>
                  <a:schemeClr val="dk1"/>
                </a:solidFill>
                <a:latin typeface="Georgia"/>
                <a:ea typeface="Georgia"/>
                <a:cs typeface="Georgia"/>
                <a:sym typeface="Georgia"/>
              </a:rPr>
              <a:t> that bringing AI to the workplace would provide</a:t>
            </a:r>
            <a:endParaRPr sz="2000">
              <a:solidFill>
                <a:schemeClr val="dk1"/>
              </a:solidFill>
              <a:latin typeface="Georgia"/>
              <a:ea typeface="Georgia"/>
              <a:cs typeface="Georgia"/>
              <a:sym typeface="Georgia"/>
            </a:endParaRPr>
          </a:p>
          <a:p>
            <a:pPr indent="-355600" lvl="0" marL="457200" rtl="0" algn="l">
              <a:lnSpc>
                <a:spcPct val="115000"/>
              </a:lnSpc>
              <a:spcBef>
                <a:spcPts val="1000"/>
              </a:spcBef>
              <a:spcAft>
                <a:spcPts val="0"/>
              </a:spcAft>
              <a:buClr>
                <a:schemeClr val="dk1"/>
              </a:buClr>
              <a:buSzPts val="2000"/>
              <a:buFont typeface="Georgia"/>
              <a:buChar char="●"/>
            </a:pPr>
            <a:r>
              <a:rPr lang="en" sz="2000">
                <a:solidFill>
                  <a:schemeClr val="dk1"/>
                </a:solidFill>
                <a:latin typeface="Georgia"/>
                <a:ea typeface="Georgia"/>
                <a:cs typeface="Georgia"/>
                <a:sym typeface="Georgia"/>
              </a:rPr>
              <a:t>Synthia is focused on removing the necessity of prompt engineering for the employees that use her by taking the employee’s question and reworking it into an instruction to yield the best answer when provided to a GPT</a:t>
            </a:r>
            <a:endParaRPr sz="2000">
              <a:solidFill>
                <a:schemeClr val="dk1"/>
              </a:solidFill>
              <a:latin typeface="Georgia"/>
              <a:ea typeface="Georgia"/>
              <a:cs typeface="Georgia"/>
              <a:sym typeface="Georgia"/>
            </a:endParaRPr>
          </a:p>
          <a:p>
            <a:pPr indent="-355600" lvl="0" marL="457200" rtl="0" algn="l">
              <a:lnSpc>
                <a:spcPct val="115000"/>
              </a:lnSpc>
              <a:spcBef>
                <a:spcPts val="1000"/>
              </a:spcBef>
              <a:spcAft>
                <a:spcPts val="0"/>
              </a:spcAft>
              <a:buClr>
                <a:schemeClr val="dk1"/>
              </a:buClr>
              <a:buSzPts val="2000"/>
              <a:buFont typeface="Georgia"/>
              <a:buChar char="●"/>
            </a:pPr>
            <a:r>
              <a:rPr lang="en" sz="2000">
                <a:solidFill>
                  <a:schemeClr val="dk1"/>
                </a:solidFill>
                <a:latin typeface="Georgia"/>
                <a:ea typeface="Georgia"/>
                <a:cs typeface="Georgia"/>
                <a:sym typeface="Georgia"/>
              </a:rPr>
              <a:t>This is </a:t>
            </a:r>
            <a:r>
              <a:rPr lang="en" sz="2000">
                <a:solidFill>
                  <a:schemeClr val="dk1"/>
                </a:solidFill>
                <a:latin typeface="Georgia"/>
                <a:ea typeface="Georgia"/>
                <a:cs typeface="Georgia"/>
                <a:sym typeface="Georgia"/>
              </a:rPr>
              <a:t>achieved</a:t>
            </a:r>
            <a:r>
              <a:rPr lang="en" sz="2000">
                <a:solidFill>
                  <a:schemeClr val="dk1"/>
                </a:solidFill>
                <a:latin typeface="Georgia"/>
                <a:ea typeface="Georgia"/>
                <a:cs typeface="Georgia"/>
                <a:sym typeface="Georgia"/>
              </a:rPr>
              <a:t> through the use of </a:t>
            </a:r>
            <a:r>
              <a:rPr b="1" lang="en" sz="2000">
                <a:solidFill>
                  <a:schemeClr val="dk1"/>
                </a:solidFill>
                <a:latin typeface="Georgia"/>
                <a:ea typeface="Georgia"/>
                <a:cs typeface="Georgia"/>
                <a:sym typeface="Georgia"/>
              </a:rPr>
              <a:t>Guardrails</a:t>
            </a:r>
            <a:r>
              <a:rPr lang="en" sz="2000">
                <a:solidFill>
                  <a:schemeClr val="dk1"/>
                </a:solidFill>
                <a:latin typeface="Georgia"/>
                <a:ea typeface="Georgia"/>
                <a:cs typeface="Georgia"/>
                <a:sym typeface="Georgia"/>
              </a:rPr>
              <a:t> that provide context for the person, company, and other factors for the question being asked</a:t>
            </a:r>
            <a:endParaRPr sz="2000">
              <a:solidFill>
                <a:schemeClr val="dk1"/>
              </a:solidFill>
              <a:latin typeface="Georgia"/>
              <a:ea typeface="Georgia"/>
              <a:cs typeface="Georgia"/>
              <a:sym typeface="Georgia"/>
            </a:endParaRPr>
          </a:p>
        </p:txBody>
      </p:sp>
      <p:sp>
        <p:nvSpPr>
          <p:cNvPr id="68" name="Google Shape;68;p13"/>
          <p:cNvSpPr txBox="1"/>
          <p:nvPr/>
        </p:nvSpPr>
        <p:spPr>
          <a:xfrm>
            <a:off x="229200" y="8719850"/>
            <a:ext cx="8946300" cy="65472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GPT (Generative Pre-trained Transformer)</a:t>
            </a:r>
            <a:r>
              <a:rPr lang="en" sz="1600">
                <a:solidFill>
                  <a:schemeClr val="dk1"/>
                </a:solidFill>
                <a:latin typeface="Georgia"/>
                <a:ea typeface="Georgia"/>
                <a:cs typeface="Georgia"/>
                <a:sym typeface="Georgia"/>
              </a:rPr>
              <a:t>: GPT is a type of AI model used in natural language processing tasks. It generates human-like text based on the input it receives and is used for a variety of applications, including content generation, summarization, translation, and more.</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Prompt Engineering</a:t>
            </a:r>
            <a:r>
              <a:rPr lang="en" sz="1600">
                <a:solidFill>
                  <a:schemeClr val="dk1"/>
                </a:solidFill>
                <a:latin typeface="Georgia"/>
                <a:ea typeface="Georgia"/>
                <a:cs typeface="Georgia"/>
                <a:sym typeface="Georgia"/>
              </a:rPr>
              <a:t>: The practice of creating structured and specific input prompts to guide AI models like GPT to produce accurate and contextually relevant responses. This process is critical for optimizing the effectiveness of AI tools.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Guardrails</a:t>
            </a:r>
            <a:r>
              <a:rPr lang="en" sz="1600">
                <a:solidFill>
                  <a:schemeClr val="dk1"/>
                </a:solidFill>
                <a:latin typeface="Georgia"/>
                <a:ea typeface="Georgia"/>
                <a:cs typeface="Georgia"/>
                <a:sym typeface="Georgia"/>
              </a:rPr>
              <a:t>: In the context of the Synthia project, guardrails are predefined contextual frameworks that guide AI outputs. They are used to ensure that the AI-generated responses align with organizational goals, standards, and ethical considerations. Guardrails may define the AI’s role, tone, performance standards, and compliance with policies.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Workflow: </a:t>
            </a:r>
            <a:r>
              <a:rPr lang="en" sz="1600">
                <a:solidFill>
                  <a:schemeClr val="dk1"/>
                </a:solidFill>
                <a:latin typeface="Georgia"/>
                <a:ea typeface="Georgia"/>
                <a:cs typeface="Georgia"/>
                <a:sym typeface="Georgia"/>
              </a:rPr>
              <a:t>Workflows allow for users to augment several guardrails together to form a base set of guardrails to be used when interacting with Synthia. </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RAG (Retrieval-Augmented Generation)</a:t>
            </a:r>
            <a:r>
              <a:rPr lang="en" sz="1600">
                <a:solidFill>
                  <a:schemeClr val="dk1"/>
                </a:solidFill>
                <a:latin typeface="Georgia"/>
                <a:ea typeface="Georgia"/>
                <a:cs typeface="Georgia"/>
                <a:sym typeface="Georgia"/>
              </a:rPr>
              <a:t>: RAG is a method that enhances the capabilities of generative models by integrating retrieval-based techniques. It allows the AI to access external data sources (such as databases or websites) to augment its responses, improving accuracy and contextual relevance. In this project, RAG would enable the AI to retrieve real-time data (e.g., course offerings) to validate and refine its recommendations.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Comprehensive Guardrail</a:t>
            </a:r>
            <a:r>
              <a:rPr lang="en" sz="1600">
                <a:solidFill>
                  <a:schemeClr val="dk1"/>
                </a:solidFill>
                <a:latin typeface="Georgia"/>
                <a:ea typeface="Georgia"/>
                <a:cs typeface="Georgia"/>
                <a:sym typeface="Georgia"/>
              </a:rPr>
              <a:t>: A single, all-encompassing guardrail that integrates all key aspects (role, performance, tone, governance, and policy compliance) into one unified framework. This configuration provides a holistic approach to guiding AI responses.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General Guardrails</a:t>
            </a:r>
            <a:r>
              <a:rPr lang="en" sz="1600">
                <a:solidFill>
                  <a:schemeClr val="dk1"/>
                </a:solidFill>
                <a:latin typeface="Georgia"/>
                <a:ea typeface="Georgia"/>
                <a:cs typeface="Georgia"/>
                <a:sym typeface="Georgia"/>
              </a:rPr>
              <a:t>: A set of four high-level guardrails (Role, Performance, Tone, and Governance) that focus on ensuring the AI’s responses meet basic organizational standards while allowing for flexibility in implementation.</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Modular Guardrails</a:t>
            </a:r>
            <a:r>
              <a:rPr lang="en" sz="1600">
                <a:solidFill>
                  <a:schemeClr val="dk1"/>
                </a:solidFill>
                <a:latin typeface="Georgia"/>
                <a:ea typeface="Georgia"/>
                <a:cs typeface="Georgia"/>
                <a:sym typeface="Georgia"/>
              </a:rPr>
              <a:t>: A set of highly specific and granular guardrails that focus on individual tasks or attributes (e.g., course relevance, schedule compatibility, prerequisite checking) to provide highly customized AI responses tailored to specific needs.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Role Guardrail</a:t>
            </a:r>
            <a:r>
              <a:rPr lang="en" sz="1600">
                <a:solidFill>
                  <a:schemeClr val="dk1"/>
                </a:solidFill>
                <a:latin typeface="Georgia"/>
                <a:ea typeface="Georgia"/>
                <a:cs typeface="Georgia"/>
                <a:sym typeface="Georgia"/>
              </a:rPr>
              <a:t>: A guardrail that defines the AI’s role in a given context, helping ensure that the AI provides appropriate responses. For example, an academic advisor role guardrail would guide the AI to make course recommendations based on the student’s academic background and career goals.</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Performance Guardrail</a:t>
            </a:r>
            <a:r>
              <a:rPr lang="en" sz="1600">
                <a:solidFill>
                  <a:schemeClr val="dk1"/>
                </a:solidFill>
                <a:latin typeface="Georgia"/>
                <a:ea typeface="Georgia"/>
                <a:cs typeface="Georgia"/>
                <a:sym typeface="Georgia"/>
              </a:rPr>
              <a:t>: A guardrail focused on ensuring the AI’s outputs are accurate and relevant to the task. For course recommendations, this guardrail ensures that the AI only suggests courses that meet the criteria specified by the user (e.g., course prerequisites, schedule compatibility) and in a way that the user prefer.</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Tone Guardrail</a:t>
            </a:r>
            <a:r>
              <a:rPr lang="en" sz="1600">
                <a:solidFill>
                  <a:schemeClr val="dk1"/>
                </a:solidFill>
                <a:latin typeface="Georgia"/>
                <a:ea typeface="Georgia"/>
                <a:cs typeface="Georgia"/>
                <a:sym typeface="Georgia"/>
              </a:rPr>
              <a:t>: A guardrail that defines the desired tone of the AI’s responses, ensuring that the AI interacts with users in a manner that is consistent with the intended communication style. For an academic advisor, this might include maintaining a supportive, professional, and encouraging tone.</a:t>
            </a:r>
            <a:endParaRPr sz="1600">
              <a:solidFill>
                <a:schemeClr val="dk1"/>
              </a:solidFill>
              <a:latin typeface="Georgia"/>
              <a:ea typeface="Georgia"/>
              <a:cs typeface="Georgia"/>
              <a:sym typeface="Georgia"/>
            </a:endParaRPr>
          </a:p>
          <a:p>
            <a:pPr indent="-317500" lvl="0" marL="457200" rtl="0" algn="l">
              <a:lnSpc>
                <a:spcPct val="115000"/>
              </a:lnSpc>
              <a:spcBef>
                <a:spcPts val="0"/>
              </a:spcBef>
              <a:spcAft>
                <a:spcPts val="0"/>
              </a:spcAft>
              <a:buClr>
                <a:schemeClr val="dk1"/>
              </a:buClr>
              <a:buSzPts val="1400"/>
              <a:buFont typeface="Times New Roman"/>
              <a:buChar char="●"/>
            </a:pPr>
            <a:r>
              <a:rPr b="1" lang="en" sz="1600">
                <a:solidFill>
                  <a:schemeClr val="dk1"/>
                </a:solidFill>
                <a:latin typeface="Georgia"/>
                <a:ea typeface="Georgia"/>
                <a:cs typeface="Georgia"/>
                <a:sym typeface="Georgia"/>
              </a:rPr>
              <a:t>Governance Guardrail</a:t>
            </a:r>
            <a:r>
              <a:rPr lang="en" sz="1600">
                <a:solidFill>
                  <a:schemeClr val="dk1"/>
                </a:solidFill>
                <a:latin typeface="Georgia"/>
                <a:ea typeface="Georgia"/>
                <a:cs typeface="Georgia"/>
                <a:sym typeface="Georgia"/>
              </a:rPr>
              <a:t>: A guardrail that ensures the AI’s outputs comply with relevant laws, regulations, and ethical standards. In this case, it ensures that course recommendations align with academic policies, privacy guidelines, and other ethical considerations.</a:t>
            </a:r>
            <a:endParaRPr b="1" sz="3000">
              <a:solidFill>
                <a:schemeClr val="dk1"/>
              </a:solidFill>
              <a:latin typeface="Georgia"/>
              <a:ea typeface="Georgia"/>
              <a:cs typeface="Georgia"/>
              <a:sym typeface="Georgia"/>
            </a:endParaRPr>
          </a:p>
        </p:txBody>
      </p:sp>
      <p:sp>
        <p:nvSpPr>
          <p:cNvPr id="69" name="Google Shape;69;p13"/>
          <p:cNvSpPr txBox="1"/>
          <p:nvPr/>
        </p:nvSpPr>
        <p:spPr>
          <a:xfrm>
            <a:off x="10590150" y="4825428"/>
            <a:ext cx="8080500" cy="16410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000">
                <a:solidFill>
                  <a:schemeClr val="dk1"/>
                </a:solidFill>
                <a:latin typeface="Georgia"/>
                <a:ea typeface="Georgia"/>
                <a:cs typeface="Georgia"/>
                <a:sym typeface="Georgia"/>
              </a:rPr>
              <a:t>Previous</a:t>
            </a:r>
            <a:r>
              <a:rPr b="1" lang="en" sz="3000">
                <a:solidFill>
                  <a:schemeClr val="dk1"/>
                </a:solidFill>
                <a:latin typeface="Georgia"/>
                <a:ea typeface="Georgia"/>
                <a:cs typeface="Georgia"/>
                <a:sym typeface="Georgia"/>
              </a:rPr>
              <a:t> work</a:t>
            </a:r>
            <a:endParaRPr b="1" sz="30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A prior group built role-specific guardrails using ML (BERT and K-means) and processed a large LinkedIn job-role dataset to classify required skills and create guardrails guiding AI outputs.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Sand Hill East later added developers to build an automated, AI-driven guardrail system (e.g., via the ChatGPT API) based on user inputs.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The system lets users define/adjust guardrails across dimensions: role, performance, tone, and governance.</a:t>
            </a:r>
            <a:endParaRPr sz="2400">
              <a:solidFill>
                <a:schemeClr val="dk1"/>
              </a:solidFill>
              <a:latin typeface="Georgia"/>
              <a:ea typeface="Georgia"/>
              <a:cs typeface="Georgia"/>
              <a:sym typeface="Georgia"/>
            </a:endParaRPr>
          </a:p>
          <a:p>
            <a:pPr indent="0" lvl="0" marL="0" rtl="0" algn="ctr">
              <a:lnSpc>
                <a:spcPct val="115000"/>
              </a:lnSpc>
              <a:spcBef>
                <a:spcPts val="0"/>
              </a:spcBef>
              <a:spcAft>
                <a:spcPts val="0"/>
              </a:spcAft>
              <a:buNone/>
            </a:pPr>
            <a:r>
              <a:rPr b="1" lang="en" sz="3000">
                <a:solidFill>
                  <a:schemeClr val="dk1"/>
                </a:solidFill>
                <a:latin typeface="Georgia"/>
                <a:ea typeface="Georgia"/>
                <a:cs typeface="Georgia"/>
                <a:sym typeface="Georgia"/>
              </a:rPr>
              <a:t>Current State and Transition</a:t>
            </a:r>
            <a:endParaRPr b="1" sz="30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Our team took over to test the new system’s functionality and to valuate how comprehensive vs. modular guardrail setups affect the quality and relevance of the AI’s course recommendations.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Limitation: the system lacked RAG, so it couldn’t retrieve/validate real-time data (e.g., university course offerings).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Consequently, testing shifted from validating recommendation accuracy to checking whether the AI followed the guardrail instructions.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One of the major changes in our toolkit for the summer was the introduction of a lightweight RAG. The purpose of this RAG is so that different organizations retain the ability to upload certain org-related documents that form a basis for a framework of organizational responses or have general information that all users of that organization’s instance would need. </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To use the RAG, one must simply upload the relevant documents to the organization’s “documents tab.” Once this process is completed, the backend pulls out the information and uses a smart storage mechanism that optimizes lookup time. Once the upload is complete, a user can ask questions pertaining to information in the document and expect to generally find a matching answer. </a:t>
            </a:r>
            <a:endParaRPr sz="2400">
              <a:solidFill>
                <a:schemeClr val="dk1"/>
              </a:solidFill>
              <a:latin typeface="Georgia"/>
              <a:ea typeface="Georgia"/>
              <a:cs typeface="Georgia"/>
              <a:sym typeface="Georgia"/>
            </a:endParaRPr>
          </a:p>
        </p:txBody>
      </p:sp>
      <p:sp>
        <p:nvSpPr>
          <p:cNvPr id="70" name="Google Shape;70;p13"/>
          <p:cNvSpPr txBox="1"/>
          <p:nvPr/>
        </p:nvSpPr>
        <p:spPr>
          <a:xfrm>
            <a:off x="9501400" y="2853375"/>
            <a:ext cx="10223400" cy="81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1"/>
                </a:solidFill>
                <a:latin typeface="Georgia"/>
                <a:ea typeface="Georgia"/>
                <a:cs typeface="Georgia"/>
                <a:sym typeface="Georgia"/>
              </a:rPr>
              <a:t>By: Jingwen Zhang, Pranav Mantri</a:t>
            </a:r>
            <a:endParaRPr sz="3300">
              <a:solidFill>
                <a:schemeClr val="dk1"/>
              </a:solidFill>
              <a:latin typeface="Georgia"/>
              <a:ea typeface="Georgia"/>
              <a:cs typeface="Georgia"/>
              <a:sym typeface="Georgia"/>
            </a:endParaRPr>
          </a:p>
          <a:p>
            <a:pPr indent="0" lvl="0" marL="0" rtl="0" algn="ctr">
              <a:spcBef>
                <a:spcPts val="0"/>
              </a:spcBef>
              <a:spcAft>
                <a:spcPts val="0"/>
              </a:spcAft>
              <a:buNone/>
            </a:pPr>
            <a:r>
              <a:t/>
            </a:r>
            <a:endParaRPr sz="3300">
              <a:solidFill>
                <a:schemeClr val="dk1"/>
              </a:solidFill>
              <a:latin typeface="Georgia"/>
              <a:ea typeface="Georgia"/>
              <a:cs typeface="Georgia"/>
              <a:sym typeface="Georgia"/>
            </a:endParaRPr>
          </a:p>
        </p:txBody>
      </p:sp>
      <p:sp>
        <p:nvSpPr>
          <p:cNvPr id="71" name="Google Shape;71;p13"/>
          <p:cNvSpPr txBox="1"/>
          <p:nvPr/>
        </p:nvSpPr>
        <p:spPr>
          <a:xfrm>
            <a:off x="19840900" y="3442408"/>
            <a:ext cx="8637900" cy="1710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en" sz="2400">
                <a:solidFill>
                  <a:schemeClr val="dk1"/>
                </a:solidFill>
                <a:latin typeface="Times New Roman"/>
                <a:ea typeface="Times New Roman"/>
                <a:cs typeface="Times New Roman"/>
                <a:sym typeface="Times New Roman"/>
              </a:rPr>
              <a:t>Columbia University College Advising</a:t>
            </a:r>
            <a:endParaRPr i="1" sz="2400">
              <a:solidFill>
                <a:schemeClr val="dk1"/>
              </a:solidFill>
              <a:latin typeface="Times New Roman"/>
              <a:ea typeface="Times New Roman"/>
              <a:cs typeface="Times New Roman"/>
              <a:sym typeface="Times New Roman"/>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Tech team gave a general walkthrough of the RAG workflow.</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On file upload, the file is read and stored “smartly” (likely in a vector database).</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When a question is asked in a Synthia org chat, the backend retrieves ~300-word chunks that contextually match.</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Retrieved chunks are appended to the prompt sent to the backend LLM via API.</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This lightweight RAG adds context before backend processing, affecting testing, performance, and RAG-document layout planning.</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The team used this new RAG to build an advising tool for Columbia students across departments.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For testing, advising webpages were printed to PDFs and uploaded as RAG context.</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The approach worked well and appears potentially helpful for students.</a:t>
            </a:r>
            <a:endParaRPr sz="2400">
              <a:solidFill>
                <a:schemeClr val="dk1"/>
              </a:solidFill>
              <a:latin typeface="Georgia"/>
              <a:ea typeface="Georgia"/>
              <a:cs typeface="Georgia"/>
              <a:sym typeface="Georgia"/>
            </a:endParaRPr>
          </a:p>
          <a:p>
            <a:pPr indent="-381000" lvl="0" marL="457200" rtl="0" algn="l">
              <a:lnSpc>
                <a:spcPct val="115000"/>
              </a:lnSpc>
              <a:spcBef>
                <a:spcPts val="0"/>
              </a:spcBef>
              <a:spcAft>
                <a:spcPts val="0"/>
              </a:spcAft>
              <a:buClr>
                <a:schemeClr val="dk1"/>
              </a:buClr>
              <a:buSzPts val="2400"/>
              <a:buFont typeface="Georgia"/>
              <a:buChar char="●"/>
            </a:pPr>
            <a:r>
              <a:rPr lang="en" sz="2400">
                <a:solidFill>
                  <a:schemeClr val="dk1"/>
                </a:solidFill>
                <a:latin typeface="Georgia"/>
                <a:ea typeface="Georgia"/>
                <a:cs typeface="Georgia"/>
                <a:sym typeface="Georgia"/>
              </a:rPr>
              <a:t>Motivation: advising information online is extensive and niche-specific, so a chatbot could guide students effectively.</a:t>
            </a:r>
            <a:endParaRPr sz="2400">
              <a:solidFill>
                <a:schemeClr val="dk1"/>
              </a:solidFill>
              <a:latin typeface="Georgia"/>
              <a:ea typeface="Georgia"/>
              <a:cs typeface="Georgia"/>
              <a:sym typeface="Georgia"/>
            </a:endParaRPr>
          </a:p>
          <a:p>
            <a:pPr indent="0" lvl="0" marL="457200" rtl="0" algn="l">
              <a:lnSpc>
                <a:spcPct val="115000"/>
              </a:lnSpc>
              <a:spcBef>
                <a:spcPts val="0"/>
              </a:spcBef>
              <a:spcAft>
                <a:spcPts val="0"/>
              </a:spcAft>
              <a:buNone/>
            </a:pPr>
            <a:r>
              <a:t/>
            </a:r>
            <a:endParaRPr sz="2400">
              <a:solidFill>
                <a:schemeClr val="dk1"/>
              </a:solidFill>
              <a:latin typeface="Georgia"/>
              <a:ea typeface="Georgia"/>
              <a:cs typeface="Georgia"/>
              <a:sym typeface="Georgia"/>
            </a:endParaRPr>
          </a:p>
          <a:p>
            <a:pPr indent="0" lvl="0" marL="0" rtl="0" algn="ctr">
              <a:spcBef>
                <a:spcPts val="0"/>
              </a:spcBef>
              <a:spcAft>
                <a:spcPts val="0"/>
              </a:spcAft>
              <a:buNone/>
            </a:pPr>
            <a:r>
              <a:rPr b="1" lang="en" sz="2700">
                <a:solidFill>
                  <a:schemeClr val="dk1"/>
                </a:solidFill>
                <a:latin typeface="Times New Roman"/>
                <a:ea typeface="Times New Roman"/>
                <a:cs typeface="Times New Roman"/>
                <a:sym typeface="Times New Roman"/>
              </a:rPr>
              <a:t>Conclusions and Future Work</a:t>
            </a:r>
            <a:endParaRPr b="1" sz="2700">
              <a:solidFill>
                <a:schemeClr val="dk1"/>
              </a:solidFill>
              <a:latin typeface="Times New Roman"/>
              <a:ea typeface="Times New Roman"/>
              <a:cs typeface="Times New Roman"/>
              <a:sym typeface="Times New Roman"/>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Finding: modular, more granular guardrails produced better, more consistent results on average; likely because added attributes provide more context per guardrail.</a:t>
            </a:r>
            <a:endParaRPr sz="2400">
              <a:solidFill>
                <a:schemeClr val="dk1"/>
              </a:solidFill>
              <a:latin typeface="Georgia"/>
              <a:ea typeface="Georgia"/>
              <a:cs typeface="Georgia"/>
              <a:sym typeface="Georgia"/>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Limitation: testing was short/limited due to missing RAG; future tests aim to include RAG to assess accurate retrieval from supplied materials.</a:t>
            </a:r>
            <a:endParaRPr sz="2400">
              <a:solidFill>
                <a:schemeClr val="dk1"/>
              </a:solidFill>
              <a:latin typeface="Georgia"/>
              <a:ea typeface="Georgia"/>
              <a:cs typeface="Georgia"/>
              <a:sym typeface="Georgia"/>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Deployment goal: companies provide role-specific documents that Synthia uses to enhance guardrails and improve answers.</a:t>
            </a:r>
            <a:endParaRPr sz="2400">
              <a:solidFill>
                <a:schemeClr val="dk1"/>
              </a:solidFill>
              <a:latin typeface="Georgia"/>
              <a:ea typeface="Georgia"/>
              <a:cs typeface="Georgia"/>
              <a:sym typeface="Georgia"/>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Evaluation plan: move from subjective judging to quantified metrics by creating a test database of good questions and expected answers, running all questions with a preset to generate answers,</a:t>
            </a:r>
            <a:endParaRPr sz="2400">
              <a:solidFill>
                <a:schemeClr val="dk1"/>
              </a:solidFill>
              <a:latin typeface="Georgia"/>
              <a:ea typeface="Georgia"/>
              <a:cs typeface="Georgia"/>
              <a:sym typeface="Georgia"/>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computing similarity scores between expected and actual outputs to gauge overall performance; automate to speed testing.</a:t>
            </a:r>
            <a:endParaRPr sz="2400">
              <a:solidFill>
                <a:schemeClr val="dk1"/>
              </a:solidFill>
              <a:latin typeface="Georgia"/>
              <a:ea typeface="Georgia"/>
              <a:cs typeface="Georgia"/>
              <a:sym typeface="Georgia"/>
            </a:endParaRPr>
          </a:p>
          <a:p>
            <a:pPr indent="-336550" lvl="0" marL="457200" rtl="0" algn="l">
              <a:lnSpc>
                <a:spcPct val="115000"/>
              </a:lnSpc>
              <a:spcBef>
                <a:spcPts val="0"/>
              </a:spcBef>
              <a:spcAft>
                <a:spcPts val="0"/>
              </a:spcAft>
              <a:buClr>
                <a:schemeClr val="dk1"/>
              </a:buClr>
              <a:buSzPts val="1700"/>
              <a:buFont typeface="Georgia"/>
              <a:buChar char="●"/>
            </a:pPr>
            <a:r>
              <a:rPr lang="en" sz="2400">
                <a:solidFill>
                  <a:schemeClr val="dk1"/>
                </a:solidFill>
                <a:latin typeface="Georgia"/>
                <a:ea typeface="Georgia"/>
                <a:cs typeface="Georgia"/>
                <a:sym typeface="Georgia"/>
              </a:rPr>
              <a:t>Future work: dynamically adjust guardrails based on user feedback/interaction patterns (adaptive learning), using satisfaction signals or corrections to trigger updates.</a:t>
            </a:r>
            <a:endParaRPr sz="24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t/>
            </a:r>
            <a:endParaRPr sz="2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b="1" sz="1700">
              <a:solidFill>
                <a:schemeClr val="dk1"/>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