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32"/>
  </p:notesMasterIdLst>
  <p:handoutMasterIdLst>
    <p:handoutMasterId r:id="rId33"/>
  </p:handoutMasterIdLst>
  <p:sldIdLst>
    <p:sldId id="654" r:id="rId3"/>
    <p:sldId id="655" r:id="rId4"/>
    <p:sldId id="656" r:id="rId5"/>
    <p:sldId id="657" r:id="rId6"/>
    <p:sldId id="658" r:id="rId7"/>
    <p:sldId id="659" r:id="rId8"/>
    <p:sldId id="660" r:id="rId9"/>
    <p:sldId id="661" r:id="rId10"/>
    <p:sldId id="662" r:id="rId11"/>
    <p:sldId id="663" r:id="rId12"/>
    <p:sldId id="664" r:id="rId13"/>
    <p:sldId id="666" r:id="rId14"/>
    <p:sldId id="683" r:id="rId15"/>
    <p:sldId id="665" r:id="rId16"/>
    <p:sldId id="667" r:id="rId17"/>
    <p:sldId id="668" r:id="rId18"/>
    <p:sldId id="669" r:id="rId19"/>
    <p:sldId id="670" r:id="rId20"/>
    <p:sldId id="671" r:id="rId21"/>
    <p:sldId id="680" r:id="rId22"/>
    <p:sldId id="678" r:id="rId23"/>
    <p:sldId id="679" r:id="rId24"/>
    <p:sldId id="672" r:id="rId25"/>
    <p:sldId id="673" r:id="rId26"/>
    <p:sldId id="674" r:id="rId27"/>
    <p:sldId id="681" r:id="rId28"/>
    <p:sldId id="682" r:id="rId29"/>
    <p:sldId id="675" r:id="rId30"/>
    <p:sldId id="676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177B82-A92D-4693-D811-D8135D9A1969}" name="Schneider, Anderson (Technology)" initials="SA(" userId="S::Anderson.Schneider@morganstanley.com::2378c5c8-ec18-4513-8289-c61d9fc97259" providerId="AD"/>
  <p188:author id="{7019DCB2-DB17-7C0B-95AE-ECBB6B604DE1}" name="Rasul, Kashif (Technology)" initials="R(" userId="S::rasul.kashif@morganstanley.com::482eb00e-44cc-48a6-ada9-e85a1002be8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eider, Anderson (Technology)" initials="SA(" lastIdx="6" clrIdx="0">
    <p:extLst>
      <p:ext uri="{19B8F6BF-5375-455C-9EA6-DF929625EA0E}">
        <p15:presenceInfo xmlns:p15="http://schemas.microsoft.com/office/powerpoint/2012/main" userId="S::Anderson.Schneider@morganstanley.com::2378c5c8-ec18-4513-8289-c61d9fc97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19F7"/>
    <a:srgbClr val="EB705B"/>
    <a:srgbClr val="E5B483"/>
    <a:srgbClr val="EF9579"/>
    <a:srgbClr val="F3AC85"/>
    <a:srgbClr val="FFFCFB"/>
    <a:srgbClr val="F5F5F5"/>
    <a:srgbClr val="D1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5599E-0D7A-4359-B934-B61584F95E44}" v="2" dt="2025-10-13T16:12:33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66" y="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vmyvaka, Yuriy (Technology)" userId="S::yuriy.nevmyvaka@morganstanley.com::a9c9aff9-5da6-4e45-a64e-36470853d27c" providerId="AD" clId="Web-{8AA5FD21-A6D7-91CD-C612-C53ABE5777B8}"/>
    <pc:docChg chg="modSld">
      <pc:chgData name="Nevmyvaka, Yuriy (Technology)" userId="S::yuriy.nevmyvaka@morganstanley.com::a9c9aff9-5da6-4e45-a64e-36470853d27c" providerId="AD" clId="Web-{8AA5FD21-A6D7-91CD-C612-C53ABE5777B8}" dt="2023-05-18T21:08:20.454" v="2" actId="20577"/>
      <pc:docMkLst>
        <pc:docMk/>
      </pc:docMkLst>
      <pc:sldChg chg="modSp">
        <pc:chgData name="Nevmyvaka, Yuriy (Technology)" userId="S::yuriy.nevmyvaka@morganstanley.com::a9c9aff9-5da6-4e45-a64e-36470853d27c" providerId="AD" clId="Web-{8AA5FD21-A6D7-91CD-C612-C53ABE5777B8}" dt="2023-05-18T21:08:20.454" v="2" actId="20577"/>
        <pc:sldMkLst>
          <pc:docMk/>
          <pc:sldMk cId="4108694696" sldId="658"/>
        </pc:sldMkLst>
      </pc:sldChg>
    </pc:docChg>
  </pc:docChgLst>
  <pc:docChgLst>
    <pc:chgData name="Rasul, Kashif (Technology)" userId="S::rasul.kashif@morganstanley.com::482eb00e-44cc-48a6-ada9-e85a1002be89" providerId="AD" clId="Web-{9FEBF8B7-37C0-AE39-29DC-FD22BE322466}"/>
    <pc:docChg chg="mod addSld delSld modSld">
      <pc:chgData name="Rasul, Kashif (Technology)" userId="S::rasul.kashif@morganstanley.com::482eb00e-44cc-48a6-ada9-e85a1002be89" providerId="AD" clId="Web-{9FEBF8B7-37C0-AE39-29DC-FD22BE322466}" dt="2023-05-05T14:34:17.182" v="2752" actId="20577"/>
      <pc:docMkLst>
        <pc:docMk/>
      </pc:docMkLst>
      <pc:sldChg chg="del">
        <pc:chgData name="Rasul, Kashif (Technology)" userId="S::rasul.kashif@morganstanley.com::482eb00e-44cc-48a6-ada9-e85a1002be89" providerId="AD" clId="Web-{9FEBF8B7-37C0-AE39-29DC-FD22BE322466}" dt="2023-05-05T13:08:42.148" v="2328"/>
        <pc:sldMkLst>
          <pc:docMk/>
          <pc:sldMk cId="980202569" sldId="563"/>
        </pc:sldMkLst>
      </pc:sldChg>
      <pc:sldChg chg="modSp new">
        <pc:chgData name="Rasul, Kashif (Technology)" userId="S::rasul.kashif@morganstanley.com::482eb00e-44cc-48a6-ada9-e85a1002be89" providerId="AD" clId="Web-{9FEBF8B7-37C0-AE39-29DC-FD22BE322466}" dt="2023-05-04T15:17:55.126" v="1741" actId="20577"/>
        <pc:sldMkLst>
          <pc:docMk/>
          <pc:sldMk cId="527092615" sldId="655"/>
        </pc:sldMkLst>
      </pc:sldChg>
      <pc:sldChg chg="new del">
        <pc:chgData name="Rasul, Kashif (Technology)" userId="S::rasul.kashif@morganstanley.com::482eb00e-44cc-48a6-ada9-e85a1002be89" providerId="AD" clId="Web-{9FEBF8B7-37C0-AE39-29DC-FD22BE322466}" dt="2023-05-04T14:51:47.931" v="1"/>
        <pc:sldMkLst>
          <pc:docMk/>
          <pc:sldMk cId="4257138597" sldId="655"/>
        </pc:sldMkLst>
      </pc:sldChg>
      <pc:sldChg chg="modSp new">
        <pc:chgData name="Rasul, Kashif (Technology)" userId="S::rasul.kashif@morganstanley.com::482eb00e-44cc-48a6-ada9-e85a1002be89" providerId="AD" clId="Web-{9FEBF8B7-37C0-AE39-29DC-FD22BE322466}" dt="2023-05-05T13:45:56.455" v="2687" actId="20577"/>
        <pc:sldMkLst>
          <pc:docMk/>
          <pc:sldMk cId="425636618" sldId="656"/>
        </pc:sldMkLst>
      </pc:sldChg>
      <pc:sldChg chg="modSp new">
        <pc:chgData name="Rasul, Kashif (Technology)" userId="S::rasul.kashif@morganstanley.com::482eb00e-44cc-48a6-ada9-e85a1002be89" providerId="AD" clId="Web-{9FEBF8B7-37C0-AE39-29DC-FD22BE322466}" dt="2023-05-05T13:47:09.398" v="2713" actId="20577"/>
        <pc:sldMkLst>
          <pc:docMk/>
          <pc:sldMk cId="894180490" sldId="657"/>
        </pc:sldMkLst>
      </pc:sldChg>
      <pc:sldChg chg="modSp new">
        <pc:chgData name="Rasul, Kashif (Technology)" userId="S::rasul.kashif@morganstanley.com::482eb00e-44cc-48a6-ada9-e85a1002be89" providerId="AD" clId="Web-{9FEBF8B7-37C0-AE39-29DC-FD22BE322466}" dt="2023-05-04T15:20:21.792" v="1796" actId="20577"/>
        <pc:sldMkLst>
          <pc:docMk/>
          <pc:sldMk cId="4108694696" sldId="658"/>
        </pc:sldMkLst>
      </pc:sldChg>
      <pc:sldChg chg="addSp delSp modSp new mod modClrScheme chgLayout">
        <pc:chgData name="Rasul, Kashif (Technology)" userId="S::rasul.kashif@morganstanley.com::482eb00e-44cc-48a6-ada9-e85a1002be89" providerId="AD" clId="Web-{9FEBF8B7-37C0-AE39-29DC-FD22BE322466}" dt="2023-05-05T13:48:40.295" v="2727" actId="20577"/>
        <pc:sldMkLst>
          <pc:docMk/>
          <pc:sldMk cId="3523638687" sldId="659"/>
        </pc:sldMkLst>
      </pc:sldChg>
      <pc:sldChg chg="modSp new modCm">
        <pc:chgData name="Rasul, Kashif (Technology)" userId="S::rasul.kashif@morganstanley.com::482eb00e-44cc-48a6-ada9-e85a1002be89" providerId="AD" clId="Web-{9FEBF8B7-37C0-AE39-29DC-FD22BE322466}" dt="2023-05-05T09:59:11.691" v="2301"/>
        <pc:sldMkLst>
          <pc:docMk/>
          <pc:sldMk cId="3986197" sldId="660"/>
        </pc:sldMkLst>
      </pc:sldChg>
      <pc:sldChg chg="modSp new modCm">
        <pc:chgData name="Rasul, Kashif (Technology)" userId="S::rasul.kashif@morganstanley.com::482eb00e-44cc-48a6-ada9-e85a1002be89" providerId="AD" clId="Web-{9FEBF8B7-37C0-AE39-29DC-FD22BE322466}" dt="2023-05-05T12:56:40.845" v="2313" actId="20577"/>
        <pc:sldMkLst>
          <pc:docMk/>
          <pc:sldMk cId="3177321023" sldId="661"/>
        </pc:sldMkLst>
      </pc:sldChg>
      <pc:sldChg chg="addSp modSp new">
        <pc:chgData name="Rasul, Kashif (Technology)" userId="S::rasul.kashif@morganstanley.com::482eb00e-44cc-48a6-ada9-e85a1002be89" providerId="AD" clId="Web-{9FEBF8B7-37C0-AE39-29DC-FD22BE322466}" dt="2023-05-05T13:39:03.283" v="2458" actId="1076"/>
        <pc:sldMkLst>
          <pc:docMk/>
          <pc:sldMk cId="3685035562" sldId="662"/>
        </pc:sldMkLst>
      </pc:sldChg>
      <pc:sldChg chg="modSp">
        <pc:chgData name="Rasul, Kashif (Technology)" userId="S::rasul.kashif@morganstanley.com::482eb00e-44cc-48a6-ada9-e85a1002be89" providerId="AD" clId="Web-{9FEBF8B7-37C0-AE39-29DC-FD22BE322466}" dt="2023-05-05T13:17:26.875" v="2375" actId="20577"/>
        <pc:sldMkLst>
          <pc:docMk/>
          <pc:sldMk cId="225402356" sldId="664"/>
        </pc:sldMkLst>
      </pc:sldChg>
      <pc:sldChg chg="modSp">
        <pc:chgData name="Rasul, Kashif (Technology)" userId="S::rasul.kashif@morganstanley.com::482eb00e-44cc-48a6-ada9-e85a1002be89" providerId="AD" clId="Web-{9FEBF8B7-37C0-AE39-29DC-FD22BE322466}" dt="2023-05-05T13:07:51.520" v="2316" actId="1076"/>
        <pc:sldMkLst>
          <pc:docMk/>
          <pc:sldMk cId="3770575402" sldId="666"/>
        </pc:sldMkLst>
      </pc:sldChg>
      <pc:sldChg chg="addSp modSp new">
        <pc:chgData name="Rasul, Kashif (Technology)" userId="S::rasul.kashif@morganstanley.com::482eb00e-44cc-48a6-ada9-e85a1002be89" providerId="AD" clId="Web-{9FEBF8B7-37C0-AE39-29DC-FD22BE322466}" dt="2023-05-05T13:36:08.301" v="2431" actId="14100"/>
        <pc:sldMkLst>
          <pc:docMk/>
          <pc:sldMk cId="4277337485" sldId="667"/>
        </pc:sldMkLst>
      </pc:sldChg>
      <pc:sldChg chg="addSp modSp new">
        <pc:chgData name="Rasul, Kashif (Technology)" userId="S::rasul.kashif@morganstanley.com::482eb00e-44cc-48a6-ada9-e85a1002be89" providerId="AD" clId="Web-{9FEBF8B7-37C0-AE39-29DC-FD22BE322466}" dt="2023-05-05T14:02:20.356" v="2730" actId="1076"/>
        <pc:sldMkLst>
          <pc:docMk/>
          <pc:sldMk cId="4241986768" sldId="668"/>
        </pc:sldMkLst>
      </pc:sldChg>
      <pc:sldChg chg="new del">
        <pc:chgData name="Rasul, Kashif (Technology)" userId="S::rasul.kashif@morganstanley.com::482eb00e-44cc-48a6-ada9-e85a1002be89" providerId="AD" clId="Web-{9FEBF8B7-37C0-AE39-29DC-FD22BE322466}" dt="2023-05-05T13:40:40.822" v="2459"/>
        <pc:sldMkLst>
          <pc:docMk/>
          <pc:sldMk cId="414877168" sldId="669"/>
        </pc:sldMkLst>
      </pc:sldChg>
      <pc:sldChg chg="modSp new">
        <pc:chgData name="Rasul, Kashif (Technology)" userId="S::rasul.kashif@morganstanley.com::482eb00e-44cc-48a6-ada9-e85a1002be89" providerId="AD" clId="Web-{9FEBF8B7-37C0-AE39-29DC-FD22BE322466}" dt="2023-05-05T13:44:01.337" v="2685" actId="20577"/>
        <pc:sldMkLst>
          <pc:docMk/>
          <pc:sldMk cId="2807197444" sldId="669"/>
        </pc:sldMkLst>
      </pc:sldChg>
      <pc:sldChg chg="addSp modSp new">
        <pc:chgData name="Rasul, Kashif (Technology)" userId="S::rasul.kashif@morganstanley.com::482eb00e-44cc-48a6-ada9-e85a1002be89" providerId="AD" clId="Web-{9FEBF8B7-37C0-AE39-29DC-FD22BE322466}" dt="2023-05-05T14:34:17.182" v="2752" actId="20577"/>
        <pc:sldMkLst>
          <pc:docMk/>
          <pc:sldMk cId="651312818" sldId="670"/>
        </pc:sldMkLst>
      </pc:sldChg>
    </pc:docChg>
  </pc:docChgLst>
  <pc:docChgLst>
    <pc:chgData name="Schneider, Anderson (Technology)" userId="2378c5c8-ec18-4513-8289-c61d9fc97259" providerId="ADAL" clId="{DADF57A8-531D-4CB8-93F0-4E2780D68073}"/>
    <pc:docChg chg="undo custSel delSld modSld modMainMaster">
      <pc:chgData name="Schneider, Anderson (Technology)" userId="2378c5c8-ec18-4513-8289-c61d9fc97259" providerId="ADAL" clId="{DADF57A8-531D-4CB8-93F0-4E2780D68073}" dt="2025-09-22T19:23:08.777" v="397" actId="20577"/>
      <pc:docMkLst>
        <pc:docMk/>
      </pc:docMkLst>
      <pc:sldChg chg="modSp mod">
        <pc:chgData name="Schneider, Anderson (Technology)" userId="2378c5c8-ec18-4513-8289-c61d9fc97259" providerId="ADAL" clId="{DADF57A8-531D-4CB8-93F0-4E2780D68073}" dt="2025-09-22T18:09:04.683" v="276" actId="6549"/>
        <pc:sldMkLst>
          <pc:docMk/>
          <pc:sldMk cId="527092615" sldId="655"/>
        </pc:sldMkLst>
        <pc:spChg chg="mod">
          <ac:chgData name="Schneider, Anderson (Technology)" userId="2378c5c8-ec18-4513-8289-c61d9fc97259" providerId="ADAL" clId="{DADF57A8-531D-4CB8-93F0-4E2780D68073}" dt="2025-09-22T18:09:04.683" v="276" actId="6549"/>
          <ac:spMkLst>
            <pc:docMk/>
            <pc:sldMk cId="527092615" sldId="655"/>
            <ac:spMk id="3" creationId="{D60C8164-6897-0050-D12C-AB771D52C23C}"/>
          </ac:spMkLst>
        </pc:spChg>
      </pc:sldChg>
      <pc:sldChg chg="addSp delSp modSp mod">
        <pc:chgData name="Schneider, Anderson (Technology)" userId="2378c5c8-ec18-4513-8289-c61d9fc97259" providerId="ADAL" clId="{DADF57A8-531D-4CB8-93F0-4E2780D68073}" dt="2025-09-22T18:48:51.953" v="377" actId="1036"/>
        <pc:sldMkLst>
          <pc:docMk/>
          <pc:sldMk cId="3220863082" sldId="659"/>
        </pc:sldMkLst>
        <pc:spChg chg="mod">
          <ac:chgData name="Schneider, Anderson (Technology)" userId="2378c5c8-ec18-4513-8289-c61d9fc97259" providerId="ADAL" clId="{DADF57A8-531D-4CB8-93F0-4E2780D68073}" dt="2025-09-22T18:46:46.386" v="319" actId="14100"/>
          <ac:spMkLst>
            <pc:docMk/>
            <pc:sldMk cId="3220863082" sldId="659"/>
            <ac:spMk id="3" creationId="{5B9D4AD5-E5CD-5C96-0A06-FEE19A016084}"/>
          </ac:spMkLst>
        </pc:spChg>
        <pc:spChg chg="add mod">
          <ac:chgData name="Schneider, Anderson (Technology)" userId="2378c5c8-ec18-4513-8289-c61d9fc97259" providerId="ADAL" clId="{DADF57A8-531D-4CB8-93F0-4E2780D68073}" dt="2025-09-22T18:48:43.082" v="336" actId="1076"/>
          <ac:spMkLst>
            <pc:docMk/>
            <pc:sldMk cId="3220863082" sldId="659"/>
            <ac:spMk id="7" creationId="{5876D8FB-CC65-7F45-97C1-59AEC03CBE8C}"/>
          </ac:spMkLst>
        </pc:spChg>
        <pc:picChg chg="add mod ord">
          <ac:chgData name="Schneider, Anderson (Technology)" userId="2378c5c8-ec18-4513-8289-c61d9fc97259" providerId="ADAL" clId="{DADF57A8-531D-4CB8-93F0-4E2780D68073}" dt="2025-09-22T18:48:51.953" v="377" actId="1036"/>
          <ac:picMkLst>
            <pc:docMk/>
            <pc:sldMk cId="3220863082" sldId="659"/>
            <ac:picMk id="17" creationId="{36CF30F3-9DC5-5E69-8BAD-A5FFDABDB47D}"/>
          </ac:picMkLst>
        </pc:picChg>
        <pc:cxnChg chg="add mod">
          <ac:chgData name="Schneider, Anderson (Technology)" userId="2378c5c8-ec18-4513-8289-c61d9fc97259" providerId="ADAL" clId="{DADF57A8-531D-4CB8-93F0-4E2780D68073}" dt="2025-09-22T18:48:51.953" v="377" actId="1036"/>
          <ac:cxnSpMkLst>
            <pc:docMk/>
            <pc:sldMk cId="3220863082" sldId="659"/>
            <ac:cxnSpMk id="9" creationId="{312C474C-7B78-C877-2240-A3066E0629F8}"/>
          </ac:cxnSpMkLst>
        </pc:cxnChg>
        <pc:cxnChg chg="add mod">
          <ac:chgData name="Schneider, Anderson (Technology)" userId="2378c5c8-ec18-4513-8289-c61d9fc97259" providerId="ADAL" clId="{DADF57A8-531D-4CB8-93F0-4E2780D68073}" dt="2025-09-22T18:48:51.953" v="377" actId="1036"/>
          <ac:cxnSpMkLst>
            <pc:docMk/>
            <pc:sldMk cId="3220863082" sldId="659"/>
            <ac:cxnSpMk id="10" creationId="{25FE0AA7-3EC3-662E-9E48-4172B1B7F4EF}"/>
          </ac:cxnSpMkLst>
        </pc:cxnChg>
      </pc:sldChg>
      <pc:sldChg chg="addSp delSp modSp mod">
        <pc:chgData name="Schneider, Anderson (Technology)" userId="2378c5c8-ec18-4513-8289-c61d9fc97259" providerId="ADAL" clId="{DADF57A8-531D-4CB8-93F0-4E2780D68073}" dt="2025-09-22T18:51:53.975" v="384" actId="478"/>
        <pc:sldMkLst>
          <pc:docMk/>
          <pc:sldMk cId="3196427776" sldId="660"/>
        </pc:sldMkLst>
        <pc:spChg chg="add del mod">
          <ac:chgData name="Schneider, Anderson (Technology)" userId="2378c5c8-ec18-4513-8289-c61d9fc97259" providerId="ADAL" clId="{DADF57A8-531D-4CB8-93F0-4E2780D68073}" dt="2025-09-22T18:51:53.975" v="384" actId="478"/>
          <ac:spMkLst>
            <pc:docMk/>
            <pc:sldMk cId="3196427776" sldId="660"/>
            <ac:spMk id="3" creationId="{5B9D4AD5-E5CD-5C96-0A06-FEE19A016084}"/>
          </ac:spMkLst>
        </pc:spChg>
        <pc:spChg chg="add del mod">
          <ac:chgData name="Schneider, Anderson (Technology)" userId="2378c5c8-ec18-4513-8289-c61d9fc97259" providerId="ADAL" clId="{DADF57A8-531D-4CB8-93F0-4E2780D68073}" dt="2025-09-22T18:51:53.975" v="384" actId="478"/>
          <ac:spMkLst>
            <pc:docMk/>
            <pc:sldMk cId="3196427776" sldId="660"/>
            <ac:spMk id="11" creationId="{FB5485B8-8C02-4FD2-FEC2-E7F6E9EC86C6}"/>
          </ac:spMkLst>
        </pc:spChg>
      </pc:sldChg>
      <pc:sldChg chg="modSp mod">
        <pc:chgData name="Schneider, Anderson (Technology)" userId="2378c5c8-ec18-4513-8289-c61d9fc97259" providerId="ADAL" clId="{DADF57A8-531D-4CB8-93F0-4E2780D68073}" dt="2025-09-22T18:54:25.923" v="386" actId="20577"/>
        <pc:sldMkLst>
          <pc:docMk/>
          <pc:sldMk cId="613295161" sldId="662"/>
        </pc:sldMkLst>
        <pc:spChg chg="mod">
          <ac:chgData name="Schneider, Anderson (Technology)" userId="2378c5c8-ec18-4513-8289-c61d9fc97259" providerId="ADAL" clId="{DADF57A8-531D-4CB8-93F0-4E2780D68073}" dt="2025-09-22T18:54:25.923" v="386" actId="20577"/>
          <ac:spMkLst>
            <pc:docMk/>
            <pc:sldMk cId="613295161" sldId="662"/>
            <ac:spMk id="3" creationId="{5B9D4AD5-E5CD-5C96-0A06-FEE19A016084}"/>
          </ac:spMkLst>
        </pc:spChg>
        <pc:spChg chg="mod">
          <ac:chgData name="Schneider, Anderson (Technology)" userId="2378c5c8-ec18-4513-8289-c61d9fc97259" providerId="ADAL" clId="{DADF57A8-531D-4CB8-93F0-4E2780D68073}" dt="2025-09-22T15:11:34.715" v="156" actId="1076"/>
          <ac:spMkLst>
            <pc:docMk/>
            <pc:sldMk cId="613295161" sldId="662"/>
            <ac:spMk id="4" creationId="{5A6DBA53-2941-E9E9-2877-E01264B7208F}"/>
          </ac:spMkLst>
        </pc:spChg>
        <pc:cxnChg chg="mod">
          <ac:chgData name="Schneider, Anderson (Technology)" userId="2378c5c8-ec18-4513-8289-c61d9fc97259" providerId="ADAL" clId="{DADF57A8-531D-4CB8-93F0-4E2780D68073}" dt="2025-09-22T15:11:34.715" v="156" actId="1076"/>
          <ac:cxnSpMkLst>
            <pc:docMk/>
            <pc:sldMk cId="613295161" sldId="662"/>
            <ac:cxnSpMk id="6" creationId="{1BE9A5A6-ECDB-F1D9-21DC-10B8D912BE9A}"/>
          </ac:cxnSpMkLst>
        </pc:cxnChg>
      </pc:sldChg>
      <pc:sldChg chg="modSp mod">
        <pc:chgData name="Schneider, Anderson (Technology)" userId="2378c5c8-ec18-4513-8289-c61d9fc97259" providerId="ADAL" clId="{DADF57A8-531D-4CB8-93F0-4E2780D68073}" dt="2025-09-22T19:06:21.336" v="388" actId="115"/>
        <pc:sldMkLst>
          <pc:docMk/>
          <pc:sldMk cId="1252829174" sldId="665"/>
        </pc:sldMkLst>
        <pc:spChg chg="mod">
          <ac:chgData name="Schneider, Anderson (Technology)" userId="2378c5c8-ec18-4513-8289-c61d9fc97259" providerId="ADAL" clId="{DADF57A8-531D-4CB8-93F0-4E2780D68073}" dt="2025-09-22T19:06:21.336" v="388" actId="115"/>
          <ac:spMkLst>
            <pc:docMk/>
            <pc:sldMk cId="1252829174" sldId="665"/>
            <ac:spMk id="5" creationId="{8BB20CDA-39E5-8774-4875-30EAB1EA9205}"/>
          </ac:spMkLst>
        </pc:spChg>
      </pc:sldChg>
      <pc:sldChg chg="modSp mod">
        <pc:chgData name="Schneider, Anderson (Technology)" userId="2378c5c8-ec18-4513-8289-c61d9fc97259" providerId="ADAL" clId="{DADF57A8-531D-4CB8-93F0-4E2780D68073}" dt="2025-09-22T18:57:40.768" v="387" actId="207"/>
        <pc:sldMkLst>
          <pc:docMk/>
          <pc:sldMk cId="1602081093" sldId="666"/>
        </pc:sldMkLst>
        <pc:spChg chg="mod">
          <ac:chgData name="Schneider, Anderson (Technology)" userId="2378c5c8-ec18-4513-8289-c61d9fc97259" providerId="ADAL" clId="{DADF57A8-531D-4CB8-93F0-4E2780D68073}" dt="2025-09-22T18:57:40.768" v="387" actId="207"/>
          <ac:spMkLst>
            <pc:docMk/>
            <pc:sldMk cId="1602081093" sldId="666"/>
            <ac:spMk id="3" creationId="{5B9D4AD5-E5CD-5C96-0A06-FEE19A016084}"/>
          </ac:spMkLst>
        </pc:spChg>
      </pc:sldChg>
      <pc:sldChg chg="modSp mod">
        <pc:chgData name="Schneider, Anderson (Technology)" userId="2378c5c8-ec18-4513-8289-c61d9fc97259" providerId="ADAL" clId="{DADF57A8-531D-4CB8-93F0-4E2780D68073}" dt="2025-09-22T16:48:41.764" v="206" actId="14100"/>
        <pc:sldMkLst>
          <pc:docMk/>
          <pc:sldMk cId="3221186467" sldId="668"/>
        </pc:sldMkLst>
        <pc:spChg chg="mod">
          <ac:chgData name="Schneider, Anderson (Technology)" userId="2378c5c8-ec18-4513-8289-c61d9fc97259" providerId="ADAL" clId="{DADF57A8-531D-4CB8-93F0-4E2780D68073}" dt="2025-09-22T16:48:41.764" v="206" actId="14100"/>
          <ac:spMkLst>
            <pc:docMk/>
            <pc:sldMk cId="3221186467" sldId="668"/>
            <ac:spMk id="3" creationId="{5B9D4AD5-E5CD-5C96-0A06-FEE19A016084}"/>
          </ac:spMkLst>
        </pc:spChg>
        <pc:cxnChg chg="mod">
          <ac:chgData name="Schneider, Anderson (Technology)" userId="2378c5c8-ec18-4513-8289-c61d9fc97259" providerId="ADAL" clId="{DADF57A8-531D-4CB8-93F0-4E2780D68073}" dt="2025-09-22T16:48:41.764" v="206" actId="14100"/>
          <ac:cxnSpMkLst>
            <pc:docMk/>
            <pc:sldMk cId="3221186467" sldId="668"/>
            <ac:cxnSpMk id="14" creationId="{ABE6375D-3F46-138A-6E5D-A1DAD8E283CC}"/>
          </ac:cxnSpMkLst>
        </pc:cxnChg>
      </pc:sldChg>
      <pc:sldChg chg="modSp mod">
        <pc:chgData name="Schneider, Anderson (Technology)" userId="2378c5c8-ec18-4513-8289-c61d9fc97259" providerId="ADAL" clId="{DADF57A8-531D-4CB8-93F0-4E2780D68073}" dt="2025-09-22T19:17:57.899" v="389"/>
        <pc:sldMkLst>
          <pc:docMk/>
          <pc:sldMk cId="3297759172" sldId="670"/>
        </pc:sldMkLst>
        <pc:spChg chg="mod">
          <ac:chgData name="Schneider, Anderson (Technology)" userId="2378c5c8-ec18-4513-8289-c61d9fc97259" providerId="ADAL" clId="{DADF57A8-531D-4CB8-93F0-4E2780D68073}" dt="2025-09-22T19:17:57.899" v="389"/>
          <ac:spMkLst>
            <pc:docMk/>
            <pc:sldMk cId="3297759172" sldId="670"/>
            <ac:spMk id="3" creationId="{5B9D4AD5-E5CD-5C96-0A06-FEE19A016084}"/>
          </ac:spMkLst>
        </pc:spChg>
        <pc:spChg chg="mod">
          <ac:chgData name="Schneider, Anderson (Technology)" userId="2378c5c8-ec18-4513-8289-c61d9fc97259" providerId="ADAL" clId="{DADF57A8-531D-4CB8-93F0-4E2780D68073}" dt="2025-09-22T16:51:34.208" v="209" actId="1076"/>
          <ac:spMkLst>
            <pc:docMk/>
            <pc:sldMk cId="3297759172" sldId="670"/>
            <ac:spMk id="11" creationId="{C39FF97D-B5FE-68B4-8F4E-C3E3770053FE}"/>
          </ac:spMkLst>
        </pc:spChg>
      </pc:sldChg>
      <pc:sldChg chg="modSp mod">
        <pc:chgData name="Schneider, Anderson (Technology)" userId="2378c5c8-ec18-4513-8289-c61d9fc97259" providerId="ADAL" clId="{DADF57A8-531D-4CB8-93F0-4E2780D68073}" dt="2025-09-22T19:21:32.975" v="395" actId="1076"/>
        <pc:sldMkLst>
          <pc:docMk/>
          <pc:sldMk cId="1285057855" sldId="672"/>
        </pc:sldMkLst>
        <pc:spChg chg="mod">
          <ac:chgData name="Schneider, Anderson (Technology)" userId="2378c5c8-ec18-4513-8289-c61d9fc97259" providerId="ADAL" clId="{DADF57A8-531D-4CB8-93F0-4E2780D68073}" dt="2025-09-22T19:21:29.742" v="394" actId="1076"/>
          <ac:spMkLst>
            <pc:docMk/>
            <pc:sldMk cId="1285057855" sldId="672"/>
            <ac:spMk id="3" creationId="{5B9D4AD5-E5CD-5C96-0A06-FEE19A016084}"/>
          </ac:spMkLst>
        </pc:spChg>
        <pc:spChg chg="mod">
          <ac:chgData name="Schneider, Anderson (Technology)" userId="2378c5c8-ec18-4513-8289-c61d9fc97259" providerId="ADAL" clId="{DADF57A8-531D-4CB8-93F0-4E2780D68073}" dt="2025-09-22T16:24:29.357" v="169" actId="1076"/>
          <ac:spMkLst>
            <pc:docMk/>
            <pc:sldMk cId="1285057855" sldId="672"/>
            <ac:spMk id="5" creationId="{A9C9D28C-1F7E-A9C1-1A85-4C2BE1F14F90}"/>
          </ac:spMkLst>
        </pc:spChg>
        <pc:spChg chg="mod">
          <ac:chgData name="Schneider, Anderson (Technology)" userId="2378c5c8-ec18-4513-8289-c61d9fc97259" providerId="ADAL" clId="{DADF57A8-531D-4CB8-93F0-4E2780D68073}" dt="2025-09-22T16:24:49.351" v="172" actId="255"/>
          <ac:spMkLst>
            <pc:docMk/>
            <pc:sldMk cId="1285057855" sldId="672"/>
            <ac:spMk id="8" creationId="{7AEC93F9-50A4-25E3-2EDF-734E6CBA19F4}"/>
          </ac:spMkLst>
        </pc:spChg>
        <pc:spChg chg="mod">
          <ac:chgData name="Schneider, Anderson (Technology)" userId="2378c5c8-ec18-4513-8289-c61d9fc97259" providerId="ADAL" clId="{DADF57A8-531D-4CB8-93F0-4E2780D68073}" dt="2025-09-22T16:25:01.234" v="174" actId="1076"/>
          <ac:spMkLst>
            <pc:docMk/>
            <pc:sldMk cId="1285057855" sldId="672"/>
            <ac:spMk id="11" creationId="{DD0B11AB-0653-2721-EC28-145EA8FC0B03}"/>
          </ac:spMkLst>
        </pc:spChg>
        <pc:spChg chg="mod">
          <ac:chgData name="Schneider, Anderson (Technology)" userId="2378c5c8-ec18-4513-8289-c61d9fc97259" providerId="ADAL" clId="{DADF57A8-531D-4CB8-93F0-4E2780D68073}" dt="2025-09-22T17:15:11.843" v="243" actId="14100"/>
          <ac:spMkLst>
            <pc:docMk/>
            <pc:sldMk cId="1285057855" sldId="672"/>
            <ac:spMk id="12" creationId="{0BEBE04C-D8C5-C48D-A35C-E11A8B25CDDC}"/>
          </ac:spMkLst>
        </pc:spChg>
        <pc:picChg chg="mod">
          <ac:chgData name="Schneider, Anderson (Technology)" userId="2378c5c8-ec18-4513-8289-c61d9fc97259" providerId="ADAL" clId="{DADF57A8-531D-4CB8-93F0-4E2780D68073}" dt="2025-09-22T16:24:23.710" v="168" actId="1076"/>
          <ac:picMkLst>
            <pc:docMk/>
            <pc:sldMk cId="1285057855" sldId="672"/>
            <ac:picMk id="4" creationId="{7960B888-CBD7-62AD-DC42-33DC08DB8AA0}"/>
          </ac:picMkLst>
        </pc:picChg>
        <pc:cxnChg chg="mod">
          <ac:chgData name="Schneider, Anderson (Technology)" userId="2378c5c8-ec18-4513-8289-c61d9fc97259" providerId="ADAL" clId="{DADF57A8-531D-4CB8-93F0-4E2780D68073}" dt="2025-09-22T19:21:32.975" v="395" actId="1076"/>
          <ac:cxnSpMkLst>
            <pc:docMk/>
            <pc:sldMk cId="1285057855" sldId="672"/>
            <ac:cxnSpMk id="14" creationId="{61B46617-822E-887F-1E71-D8077E81C280}"/>
          </ac:cxnSpMkLst>
        </pc:cxnChg>
      </pc:sldChg>
      <pc:sldChg chg="modSp mod">
        <pc:chgData name="Schneider, Anderson (Technology)" userId="2378c5c8-ec18-4513-8289-c61d9fc97259" providerId="ADAL" clId="{DADF57A8-531D-4CB8-93F0-4E2780D68073}" dt="2025-09-22T17:57:02.962" v="247" actId="115"/>
        <pc:sldMkLst>
          <pc:docMk/>
          <pc:sldMk cId="4000096777" sldId="674"/>
        </pc:sldMkLst>
        <pc:spChg chg="mod">
          <ac:chgData name="Schneider, Anderson (Technology)" userId="2378c5c8-ec18-4513-8289-c61d9fc97259" providerId="ADAL" clId="{DADF57A8-531D-4CB8-93F0-4E2780D68073}" dt="2025-09-22T17:52:06.330" v="244" actId="20577"/>
          <ac:spMkLst>
            <pc:docMk/>
            <pc:sldMk cId="4000096777" sldId="674"/>
            <ac:spMk id="2" creationId="{45EF18DE-8ABA-DB99-9139-2CDC8F775662}"/>
          </ac:spMkLst>
        </pc:spChg>
        <pc:spChg chg="mod">
          <ac:chgData name="Schneider, Anderson (Technology)" userId="2378c5c8-ec18-4513-8289-c61d9fc97259" providerId="ADAL" clId="{DADF57A8-531D-4CB8-93F0-4E2780D68073}" dt="2025-09-22T17:56:58.378" v="246" actId="115"/>
          <ac:spMkLst>
            <pc:docMk/>
            <pc:sldMk cId="4000096777" sldId="674"/>
            <ac:spMk id="31" creationId="{8303E8CA-607D-5AF0-71A9-A7103C41DB78}"/>
          </ac:spMkLst>
        </pc:spChg>
        <pc:spChg chg="mod">
          <ac:chgData name="Schneider, Anderson (Technology)" userId="2378c5c8-ec18-4513-8289-c61d9fc97259" providerId="ADAL" clId="{DADF57A8-531D-4CB8-93F0-4E2780D68073}" dt="2025-09-22T17:57:02.962" v="247" actId="115"/>
          <ac:spMkLst>
            <pc:docMk/>
            <pc:sldMk cId="4000096777" sldId="674"/>
            <ac:spMk id="32" creationId="{9D7D81B2-33CE-9DCD-4820-B765FBA0223B}"/>
          </ac:spMkLst>
        </pc:spChg>
        <pc:picChg chg="mod">
          <ac:chgData name="Schneider, Anderson (Technology)" userId="2378c5c8-ec18-4513-8289-c61d9fc97259" providerId="ADAL" clId="{DADF57A8-531D-4CB8-93F0-4E2780D68073}" dt="2025-09-22T17:52:41.896" v="245" actId="1076"/>
          <ac:picMkLst>
            <pc:docMk/>
            <pc:sldMk cId="4000096777" sldId="674"/>
            <ac:picMk id="7" creationId="{D9EAA4D2-05CA-D4E3-EFE5-19D8665C5C63}"/>
          </ac:picMkLst>
        </pc:picChg>
      </pc:sldChg>
      <pc:sldChg chg="modSp mod">
        <pc:chgData name="Schneider, Anderson (Technology)" userId="2378c5c8-ec18-4513-8289-c61d9fc97259" providerId="ADAL" clId="{DADF57A8-531D-4CB8-93F0-4E2780D68073}" dt="2025-09-22T18:03:32.800" v="253" actId="20577"/>
        <pc:sldMkLst>
          <pc:docMk/>
          <pc:sldMk cId="3771393103" sldId="675"/>
        </pc:sldMkLst>
        <pc:spChg chg="mod">
          <ac:chgData name="Schneider, Anderson (Technology)" userId="2378c5c8-ec18-4513-8289-c61d9fc97259" providerId="ADAL" clId="{DADF57A8-531D-4CB8-93F0-4E2780D68073}" dt="2025-09-22T13:45:20.591" v="74"/>
          <ac:spMkLst>
            <pc:docMk/>
            <pc:sldMk cId="3771393103" sldId="675"/>
            <ac:spMk id="2" creationId="{45EF18DE-8ABA-DB99-9139-2CDC8F775662}"/>
          </ac:spMkLst>
        </pc:spChg>
        <pc:spChg chg="mod">
          <ac:chgData name="Schneider, Anderson (Technology)" userId="2378c5c8-ec18-4513-8289-c61d9fc97259" providerId="ADAL" clId="{DADF57A8-531D-4CB8-93F0-4E2780D68073}" dt="2025-09-22T18:03:32.800" v="253" actId="20577"/>
          <ac:spMkLst>
            <pc:docMk/>
            <pc:sldMk cId="3771393103" sldId="675"/>
            <ac:spMk id="3" creationId="{5B9D4AD5-E5CD-5C96-0A06-FEE19A016084}"/>
          </ac:spMkLst>
        </pc:spChg>
      </pc:sldChg>
      <pc:sldChg chg="addSp modSp mod">
        <pc:chgData name="Schneider, Anderson (Technology)" userId="2378c5c8-ec18-4513-8289-c61d9fc97259" providerId="ADAL" clId="{DADF57A8-531D-4CB8-93F0-4E2780D68073}" dt="2025-09-22T14:15:21.951" v="141" actId="20577"/>
        <pc:sldMkLst>
          <pc:docMk/>
          <pc:sldMk cId="2693662949" sldId="676"/>
        </pc:sldMkLst>
        <pc:spChg chg="mod">
          <ac:chgData name="Schneider, Anderson (Technology)" userId="2378c5c8-ec18-4513-8289-c61d9fc97259" providerId="ADAL" clId="{DADF57A8-531D-4CB8-93F0-4E2780D68073}" dt="2025-09-22T14:15:21.951" v="141" actId="20577"/>
          <ac:spMkLst>
            <pc:docMk/>
            <pc:sldMk cId="2693662949" sldId="676"/>
            <ac:spMk id="3" creationId="{5B9D4AD5-E5CD-5C96-0A06-FEE19A016084}"/>
          </ac:spMkLst>
        </pc:spChg>
        <pc:picChg chg="add mod">
          <ac:chgData name="Schneider, Anderson (Technology)" userId="2378c5c8-ec18-4513-8289-c61d9fc97259" providerId="ADAL" clId="{DADF57A8-531D-4CB8-93F0-4E2780D68073}" dt="2025-09-22T13:47:25.311" v="80" actId="1076"/>
          <ac:picMkLst>
            <pc:docMk/>
            <pc:sldMk cId="2693662949" sldId="676"/>
            <ac:picMk id="4" creationId="{5BFE579E-A58E-5344-157B-179325BF518F}"/>
          </ac:picMkLst>
        </pc:picChg>
      </pc:sldChg>
      <pc:sldChg chg="del">
        <pc:chgData name="Schneider, Anderson (Technology)" userId="2378c5c8-ec18-4513-8289-c61d9fc97259" providerId="ADAL" clId="{DADF57A8-531D-4CB8-93F0-4E2780D68073}" dt="2025-09-22T14:21:36.522" v="142" actId="47"/>
        <pc:sldMkLst>
          <pc:docMk/>
          <pc:sldMk cId="3442486897" sldId="677"/>
        </pc:sldMkLst>
      </pc:sldChg>
      <pc:sldChg chg="modSp">
        <pc:chgData name="Schneider, Anderson (Technology)" userId="2378c5c8-ec18-4513-8289-c61d9fc97259" providerId="ADAL" clId="{DADF57A8-531D-4CB8-93F0-4E2780D68073}" dt="2025-09-22T16:55:16.415" v="233" actId="6549"/>
        <pc:sldMkLst>
          <pc:docMk/>
          <pc:sldMk cId="531879994" sldId="678"/>
        </pc:sldMkLst>
        <pc:spChg chg="mod">
          <ac:chgData name="Schneider, Anderson (Technology)" userId="2378c5c8-ec18-4513-8289-c61d9fc97259" providerId="ADAL" clId="{DADF57A8-531D-4CB8-93F0-4E2780D68073}" dt="2025-09-22T16:55:16.415" v="233" actId="6549"/>
          <ac:spMkLst>
            <pc:docMk/>
            <pc:sldMk cId="531879994" sldId="678"/>
            <ac:spMk id="24" creationId="{19DF84D8-7BE0-EB80-6580-EAD0E6F2979A}"/>
          </ac:spMkLst>
        </pc:spChg>
      </pc:sldChg>
      <pc:sldChg chg="addSp delSp modSp mod">
        <pc:chgData name="Schneider, Anderson (Technology)" userId="2378c5c8-ec18-4513-8289-c61d9fc97259" providerId="ADAL" clId="{DADF57A8-531D-4CB8-93F0-4E2780D68073}" dt="2025-09-22T16:23:38.406" v="157" actId="478"/>
        <pc:sldMkLst>
          <pc:docMk/>
          <pc:sldMk cId="97519157" sldId="679"/>
        </pc:sldMkLst>
        <pc:spChg chg="mod">
          <ac:chgData name="Schneider, Anderson (Technology)" userId="2378c5c8-ec18-4513-8289-c61d9fc97259" providerId="ADAL" clId="{DADF57A8-531D-4CB8-93F0-4E2780D68073}" dt="2025-09-22T13:56:04.359" v="128" actId="113"/>
          <ac:spMkLst>
            <pc:docMk/>
            <pc:sldMk cId="97519157" sldId="679"/>
            <ac:spMk id="3" creationId="{5B9D4AD5-E5CD-5C96-0A06-FEE19A016084}"/>
          </ac:spMkLst>
        </pc:spChg>
        <pc:spChg chg="mod">
          <ac:chgData name="Schneider, Anderson (Technology)" userId="2378c5c8-ec18-4513-8289-c61d9fc97259" providerId="ADAL" clId="{DADF57A8-531D-4CB8-93F0-4E2780D68073}" dt="2025-09-22T13:56:12.340" v="131" actId="1076"/>
          <ac:spMkLst>
            <pc:docMk/>
            <pc:sldMk cId="97519157" sldId="679"/>
            <ac:spMk id="7" creationId="{80BC4869-0DD8-31BA-6D87-93094CFB45F8}"/>
          </ac:spMkLst>
        </pc:spChg>
        <pc:picChg chg="add mod ord">
          <ac:chgData name="Schneider, Anderson (Technology)" userId="2378c5c8-ec18-4513-8289-c61d9fc97259" providerId="ADAL" clId="{DADF57A8-531D-4CB8-93F0-4E2780D68073}" dt="2025-09-22T13:56:10.695" v="130" actId="1076"/>
          <ac:picMkLst>
            <pc:docMk/>
            <pc:sldMk cId="97519157" sldId="679"/>
            <ac:picMk id="10" creationId="{3A7EC68D-4D94-50E0-CECC-17DA6C37FBA8}"/>
          </ac:picMkLst>
        </pc:picChg>
      </pc:sldChg>
      <pc:sldChg chg="modSp mod">
        <pc:chgData name="Schneider, Anderson (Technology)" userId="2378c5c8-ec18-4513-8289-c61d9fc97259" providerId="ADAL" clId="{DADF57A8-531D-4CB8-93F0-4E2780D68073}" dt="2025-09-22T19:21:03.115" v="393" actId="403"/>
        <pc:sldMkLst>
          <pc:docMk/>
          <pc:sldMk cId="1298761215" sldId="680"/>
        </pc:sldMkLst>
        <pc:spChg chg="mod">
          <ac:chgData name="Schneider, Anderson (Technology)" userId="2378c5c8-ec18-4513-8289-c61d9fc97259" providerId="ADAL" clId="{DADF57A8-531D-4CB8-93F0-4E2780D68073}" dt="2025-09-22T19:21:03.115" v="393" actId="403"/>
          <ac:spMkLst>
            <pc:docMk/>
            <pc:sldMk cId="1298761215" sldId="680"/>
            <ac:spMk id="3" creationId="{5B9D4AD5-E5CD-5C96-0A06-FEE19A016084}"/>
          </ac:spMkLst>
        </pc:spChg>
      </pc:sldChg>
      <pc:sldChg chg="modSp mod">
        <pc:chgData name="Schneider, Anderson (Technology)" userId="2378c5c8-ec18-4513-8289-c61d9fc97259" providerId="ADAL" clId="{DADF57A8-531D-4CB8-93F0-4E2780D68073}" dt="2025-09-22T19:23:08.777" v="397" actId="20577"/>
        <pc:sldMkLst>
          <pc:docMk/>
          <pc:sldMk cId="499945271" sldId="681"/>
        </pc:sldMkLst>
        <pc:spChg chg="mod">
          <ac:chgData name="Schneider, Anderson (Technology)" userId="2378c5c8-ec18-4513-8289-c61d9fc97259" providerId="ADAL" clId="{DADF57A8-531D-4CB8-93F0-4E2780D68073}" dt="2025-09-22T19:23:08.777" v="397" actId="20577"/>
          <ac:spMkLst>
            <pc:docMk/>
            <pc:sldMk cId="499945271" sldId="681"/>
            <ac:spMk id="2" creationId="{45EF18DE-8ABA-DB99-9139-2CDC8F775662}"/>
          </ac:spMkLst>
        </pc:spChg>
      </pc:sldChg>
      <pc:sldMasterChg chg="delSp modSp mod">
        <pc:chgData name="Schneider, Anderson (Technology)" userId="2378c5c8-ec18-4513-8289-c61d9fc97259" providerId="ADAL" clId="{DADF57A8-531D-4CB8-93F0-4E2780D68073}" dt="2025-09-22T14:39:16.723" v="144" actId="478"/>
        <pc:sldMasterMkLst>
          <pc:docMk/>
          <pc:sldMasterMk cId="2752902000" sldId="2147483660"/>
        </pc:sldMasterMkLst>
      </pc:sldMasterChg>
    </pc:docChg>
  </pc:docChgLst>
  <pc:docChgLst>
    <pc:chgData name="Schneider, Anderson (Technology)" userId="2378c5c8-ec18-4513-8289-c61d9fc97259" providerId="ADAL" clId="{33C1DAB3-C706-4266-8B76-B8EECFA3F3C9}"/>
    <pc:docChg chg="modSld">
      <pc:chgData name="Schneider, Anderson (Technology)" userId="2378c5c8-ec18-4513-8289-c61d9fc97259" providerId="ADAL" clId="{33C1DAB3-C706-4266-8B76-B8EECFA3F3C9}" dt="2025-10-13T16:16:55.251" v="0" actId="20577"/>
      <pc:docMkLst>
        <pc:docMk/>
      </pc:docMkLst>
      <pc:sldChg chg="modSp mod">
        <pc:chgData name="Schneider, Anderson (Technology)" userId="2378c5c8-ec18-4513-8289-c61d9fc97259" providerId="ADAL" clId="{33C1DAB3-C706-4266-8B76-B8EECFA3F3C9}" dt="2025-10-13T16:16:55.251" v="0" actId="20577"/>
        <pc:sldMkLst>
          <pc:docMk/>
          <pc:sldMk cId="4228967014" sldId="654"/>
        </pc:sldMkLst>
        <pc:spChg chg="mod">
          <ac:chgData name="Schneider, Anderson (Technology)" userId="2378c5c8-ec18-4513-8289-c61d9fc97259" providerId="ADAL" clId="{33C1DAB3-C706-4266-8B76-B8EECFA3F3C9}" dt="2025-10-13T16:16:55.251" v="0" actId="20577"/>
          <ac:spMkLst>
            <pc:docMk/>
            <pc:sldMk cId="4228967014" sldId="654"/>
            <ac:spMk id="3" creationId="{A7EAA1AB-2099-F30F-32AB-A634577E18B5}"/>
          </ac:spMkLst>
        </pc:spChg>
      </pc:sldChg>
    </pc:docChg>
  </pc:docChgLst>
  <pc:docChgLst>
    <pc:chgData name="Schneider, Anderson (Technology)" userId="2378c5c8-ec18-4513-8289-c61d9fc97259" providerId="ADAL" clId="{DFB5599E-0D7A-4359-B934-B61584F95E44}"/>
    <pc:docChg chg="modSld">
      <pc:chgData name="Schneider, Anderson (Technology)" userId="2378c5c8-ec18-4513-8289-c61d9fc97259" providerId="ADAL" clId="{DFB5599E-0D7A-4359-B934-B61584F95E44}" dt="2025-10-13T16:15:20.830" v="10" actId="113"/>
      <pc:docMkLst>
        <pc:docMk/>
      </pc:docMkLst>
      <pc:sldChg chg="addSp modSp mod">
        <pc:chgData name="Schneider, Anderson (Technology)" userId="2378c5c8-ec18-4513-8289-c61d9fc97259" providerId="ADAL" clId="{DFB5599E-0D7A-4359-B934-B61584F95E44}" dt="2025-10-13T16:15:20.830" v="10" actId="113"/>
        <pc:sldMkLst>
          <pc:docMk/>
          <pc:sldMk cId="4228967014" sldId="654"/>
        </pc:sldMkLst>
        <pc:spChg chg="add mod">
          <ac:chgData name="Schneider, Anderson (Technology)" userId="2378c5c8-ec18-4513-8289-c61d9fc97259" providerId="ADAL" clId="{DFB5599E-0D7A-4359-B934-B61584F95E44}" dt="2025-10-13T16:15:20.830" v="10" actId="113"/>
          <ac:spMkLst>
            <pc:docMk/>
            <pc:sldMk cId="4228967014" sldId="654"/>
            <ac:spMk id="3" creationId="{A7EAA1AB-2099-F30F-32AB-A634577E18B5}"/>
          </ac:spMkLst>
        </pc:spChg>
      </pc:sldChg>
    </pc:docChg>
  </pc:docChgLst>
  <pc:docChgLst>
    <pc:chgData name="Schneider, Anderson (Technology)" userId="2378c5c8-ec18-4513-8289-c61d9fc97259" providerId="ADAL" clId="{98293A5F-EE4A-466D-8612-DD741B10E945}"/>
    <pc:docChg chg="undo custSel modSld">
      <pc:chgData name="Schneider, Anderson (Technology)" userId="2378c5c8-ec18-4513-8289-c61d9fc97259" providerId="ADAL" clId="{98293A5F-EE4A-466D-8612-DD741B10E945}" dt="2025-09-19T22:51:59.348" v="1397" actId="20577"/>
      <pc:docMkLst>
        <pc:docMk/>
      </pc:docMkLst>
      <pc:sldChg chg="modSp mod">
        <pc:chgData name="Schneider, Anderson (Technology)" userId="2378c5c8-ec18-4513-8289-c61d9fc97259" providerId="ADAL" clId="{98293A5F-EE4A-466D-8612-DD741B10E945}" dt="2025-09-19T17:32:10.390" v="45" actId="20577"/>
        <pc:sldMkLst>
          <pc:docMk/>
          <pc:sldMk cId="527092615" sldId="655"/>
        </pc:sldMkLst>
        <pc:spChg chg="mod">
          <ac:chgData name="Schneider, Anderson (Technology)" userId="2378c5c8-ec18-4513-8289-c61d9fc97259" providerId="ADAL" clId="{98293A5F-EE4A-466D-8612-DD741B10E945}" dt="2025-09-19T17:32:10.390" v="45" actId="20577"/>
          <ac:spMkLst>
            <pc:docMk/>
            <pc:sldMk cId="527092615" sldId="655"/>
            <ac:spMk id="3" creationId="{D60C8164-6897-0050-D12C-AB771D52C23C}"/>
          </ac:spMkLst>
        </pc:spChg>
      </pc:sldChg>
      <pc:sldChg chg="modSp mod">
        <pc:chgData name="Schneider, Anderson (Technology)" userId="2378c5c8-ec18-4513-8289-c61d9fc97259" providerId="ADAL" clId="{98293A5F-EE4A-466D-8612-DD741B10E945}" dt="2025-09-19T17:36:16.668" v="52" actId="1076"/>
        <pc:sldMkLst>
          <pc:docMk/>
          <pc:sldMk cId="425636618" sldId="656"/>
        </pc:sldMkLst>
        <pc:spChg chg="mod">
          <ac:chgData name="Schneider, Anderson (Technology)" userId="2378c5c8-ec18-4513-8289-c61d9fc97259" providerId="ADAL" clId="{98293A5F-EE4A-466D-8612-DD741B10E945}" dt="2025-09-19T17:36:16.668" v="52" actId="1076"/>
          <ac:spMkLst>
            <pc:docMk/>
            <pc:sldMk cId="425636618" sldId="656"/>
            <ac:spMk id="4" creationId="{81740CA9-96A5-1F57-18F2-54EB54591C91}"/>
          </ac:spMkLst>
        </pc:spChg>
      </pc:sldChg>
      <pc:sldChg chg="modSp mod">
        <pc:chgData name="Schneider, Anderson (Technology)" userId="2378c5c8-ec18-4513-8289-c61d9fc97259" providerId="ADAL" clId="{98293A5F-EE4A-466D-8612-DD741B10E945}" dt="2025-09-19T17:36:22.783" v="53" actId="1076"/>
        <pc:sldMkLst>
          <pc:docMk/>
          <pc:sldMk cId="2399029369" sldId="657"/>
        </pc:sldMkLst>
        <pc:spChg chg="mod">
          <ac:chgData name="Schneider, Anderson (Technology)" userId="2378c5c8-ec18-4513-8289-c61d9fc97259" providerId="ADAL" clId="{98293A5F-EE4A-466D-8612-DD741B10E945}" dt="2025-09-19T17:36:22.783" v="53" actId="1076"/>
          <ac:spMkLst>
            <pc:docMk/>
            <pc:sldMk cId="2399029369" sldId="657"/>
            <ac:spMk id="3" creationId="{5B9D4AD5-E5CD-5C96-0A06-FEE19A016084}"/>
          </ac:spMkLst>
        </pc:spChg>
      </pc:sldChg>
      <pc:sldChg chg="modSp mod">
        <pc:chgData name="Schneider, Anderson (Technology)" userId="2378c5c8-ec18-4513-8289-c61d9fc97259" providerId="ADAL" clId="{98293A5F-EE4A-466D-8612-DD741B10E945}" dt="2025-09-19T17:34:25.951" v="48" actId="1076"/>
        <pc:sldMkLst>
          <pc:docMk/>
          <pc:sldMk cId="3005131431" sldId="658"/>
        </pc:sldMkLst>
        <pc:spChg chg="mod">
          <ac:chgData name="Schneider, Anderson (Technology)" userId="2378c5c8-ec18-4513-8289-c61d9fc97259" providerId="ADAL" clId="{98293A5F-EE4A-466D-8612-DD741B10E945}" dt="2025-09-19T17:34:25.951" v="48" actId="1076"/>
          <ac:spMkLst>
            <pc:docMk/>
            <pc:sldMk cId="3005131431" sldId="658"/>
            <ac:spMk id="5" creationId="{6654D762-58E5-BD06-8ECB-A89BAEFC4F65}"/>
          </ac:spMkLst>
        </pc:spChg>
        <pc:picChg chg="mod">
          <ac:chgData name="Schneider, Anderson (Technology)" userId="2378c5c8-ec18-4513-8289-c61d9fc97259" providerId="ADAL" clId="{98293A5F-EE4A-466D-8612-DD741B10E945}" dt="2025-09-19T17:34:23.118" v="47" actId="1076"/>
          <ac:picMkLst>
            <pc:docMk/>
            <pc:sldMk cId="3005131431" sldId="658"/>
            <ac:picMk id="4" creationId="{946340A6-8AD8-A46A-F3FF-1192153B20A1}"/>
          </ac:picMkLst>
        </pc:picChg>
      </pc:sldChg>
      <pc:sldChg chg="modSp mod">
        <pc:chgData name="Schneider, Anderson (Technology)" userId="2378c5c8-ec18-4513-8289-c61d9fc97259" providerId="ADAL" clId="{98293A5F-EE4A-466D-8612-DD741B10E945}" dt="2025-09-19T17:36:37.735" v="55" actId="1076"/>
        <pc:sldMkLst>
          <pc:docMk/>
          <pc:sldMk cId="3220863082" sldId="659"/>
        </pc:sldMkLst>
        <pc:spChg chg="mod">
          <ac:chgData name="Schneider, Anderson (Technology)" userId="2378c5c8-ec18-4513-8289-c61d9fc97259" providerId="ADAL" clId="{98293A5F-EE4A-466D-8612-DD741B10E945}" dt="2025-09-19T17:36:37.735" v="55" actId="1076"/>
          <ac:spMkLst>
            <pc:docMk/>
            <pc:sldMk cId="3220863082" sldId="659"/>
            <ac:spMk id="3" creationId="{5B9D4AD5-E5CD-5C96-0A06-FEE19A016084}"/>
          </ac:spMkLst>
        </pc:spChg>
      </pc:sldChg>
      <pc:sldChg chg="modSp mod">
        <pc:chgData name="Schneider, Anderson (Technology)" userId="2378c5c8-ec18-4513-8289-c61d9fc97259" providerId="ADAL" clId="{98293A5F-EE4A-466D-8612-DD741B10E945}" dt="2025-09-19T17:46:17.699" v="81" actId="1076"/>
        <pc:sldMkLst>
          <pc:docMk/>
          <pc:sldMk cId="3196427776" sldId="660"/>
        </pc:sldMkLst>
        <pc:spChg chg="mod">
          <ac:chgData name="Schneider, Anderson (Technology)" userId="2378c5c8-ec18-4513-8289-c61d9fc97259" providerId="ADAL" clId="{98293A5F-EE4A-466D-8612-DD741B10E945}" dt="2025-09-19T17:45:29.920" v="76" actId="20577"/>
          <ac:spMkLst>
            <pc:docMk/>
            <pc:sldMk cId="3196427776" sldId="660"/>
            <ac:spMk id="3" creationId="{5B9D4AD5-E5CD-5C96-0A06-FEE19A016084}"/>
          </ac:spMkLst>
        </pc:spChg>
        <pc:spChg chg="mod">
          <ac:chgData name="Schneider, Anderson (Technology)" userId="2378c5c8-ec18-4513-8289-c61d9fc97259" providerId="ADAL" clId="{98293A5F-EE4A-466D-8612-DD741B10E945}" dt="2025-09-19T17:46:17.699" v="81" actId="1076"/>
          <ac:spMkLst>
            <pc:docMk/>
            <pc:sldMk cId="3196427776" sldId="660"/>
            <ac:spMk id="9" creationId="{67B61BA3-CA57-E54B-8DC0-173A90546FD4}"/>
          </ac:spMkLst>
        </pc:spChg>
        <pc:spChg chg="mod">
          <ac:chgData name="Schneider, Anderson (Technology)" userId="2378c5c8-ec18-4513-8289-c61d9fc97259" providerId="ADAL" clId="{98293A5F-EE4A-466D-8612-DD741B10E945}" dt="2025-09-19T17:46:17.699" v="81" actId="1076"/>
          <ac:spMkLst>
            <pc:docMk/>
            <pc:sldMk cId="3196427776" sldId="660"/>
            <ac:spMk id="10" creationId="{7799EE2C-F4E2-259A-62D2-A6D21F4E7BC9}"/>
          </ac:spMkLst>
        </pc:spChg>
        <pc:spChg chg="mod">
          <ac:chgData name="Schneider, Anderson (Technology)" userId="2378c5c8-ec18-4513-8289-c61d9fc97259" providerId="ADAL" clId="{98293A5F-EE4A-466D-8612-DD741B10E945}" dt="2025-09-19T17:45:45.100" v="77" actId="14100"/>
          <ac:spMkLst>
            <pc:docMk/>
            <pc:sldMk cId="3196427776" sldId="660"/>
            <ac:spMk id="11" creationId="{FB5485B8-8C02-4FD2-FEC2-E7F6E9EC86C6}"/>
          </ac:spMkLst>
        </pc:spChg>
        <pc:cxnChg chg="mod">
          <ac:chgData name="Schneider, Anderson (Technology)" userId="2378c5c8-ec18-4513-8289-c61d9fc97259" providerId="ADAL" clId="{98293A5F-EE4A-466D-8612-DD741B10E945}" dt="2025-09-19T17:46:17.699" v="81" actId="1076"/>
          <ac:cxnSpMkLst>
            <pc:docMk/>
            <pc:sldMk cId="3196427776" sldId="660"/>
            <ac:cxnSpMk id="5" creationId="{73D0A11C-9845-F43E-24F0-FA2DBA33911F}"/>
          </ac:cxnSpMkLst>
        </pc:cxnChg>
        <pc:cxnChg chg="mod">
          <ac:chgData name="Schneider, Anderson (Technology)" userId="2378c5c8-ec18-4513-8289-c61d9fc97259" providerId="ADAL" clId="{98293A5F-EE4A-466D-8612-DD741B10E945}" dt="2025-09-19T17:46:17.699" v="81" actId="1076"/>
          <ac:cxnSpMkLst>
            <pc:docMk/>
            <pc:sldMk cId="3196427776" sldId="660"/>
            <ac:cxnSpMk id="6" creationId="{33B21849-4EFF-FF3B-0E09-4C3A4D7CC6CF}"/>
          </ac:cxnSpMkLst>
        </pc:cxnChg>
      </pc:sldChg>
      <pc:sldChg chg="modSp mod">
        <pc:chgData name="Schneider, Anderson (Technology)" userId="2378c5c8-ec18-4513-8289-c61d9fc97259" providerId="ADAL" clId="{98293A5F-EE4A-466D-8612-DD741B10E945}" dt="2025-09-19T17:49:59.549" v="102" actId="20577"/>
        <pc:sldMkLst>
          <pc:docMk/>
          <pc:sldMk cId="2039416510" sldId="661"/>
        </pc:sldMkLst>
        <pc:spChg chg="mod">
          <ac:chgData name="Schneider, Anderson (Technology)" userId="2378c5c8-ec18-4513-8289-c61d9fc97259" providerId="ADAL" clId="{98293A5F-EE4A-466D-8612-DD741B10E945}" dt="2025-09-19T17:49:59.549" v="102" actId="20577"/>
          <ac:spMkLst>
            <pc:docMk/>
            <pc:sldMk cId="2039416510" sldId="661"/>
            <ac:spMk id="17" creationId="{CBA8CFAC-82C5-3A66-709C-973457108050}"/>
          </ac:spMkLst>
        </pc:spChg>
      </pc:sldChg>
      <pc:sldChg chg="modSp">
        <pc:chgData name="Schneider, Anderson (Technology)" userId="2378c5c8-ec18-4513-8289-c61d9fc97259" providerId="ADAL" clId="{98293A5F-EE4A-466D-8612-DD741B10E945}" dt="2025-09-19T18:19:33.730" v="161"/>
        <pc:sldMkLst>
          <pc:docMk/>
          <pc:sldMk cId="692975038" sldId="664"/>
        </pc:sldMkLst>
        <pc:spChg chg="mod">
          <ac:chgData name="Schneider, Anderson (Technology)" userId="2378c5c8-ec18-4513-8289-c61d9fc97259" providerId="ADAL" clId="{98293A5F-EE4A-466D-8612-DD741B10E945}" dt="2025-09-19T18:19:33.730" v="161"/>
          <ac:spMkLst>
            <pc:docMk/>
            <pc:sldMk cId="692975038" sldId="664"/>
            <ac:spMk id="3" creationId="{5B9D4AD5-E5CD-5C96-0A06-FEE19A016084}"/>
          </ac:spMkLst>
        </pc:spChg>
      </pc:sldChg>
      <pc:sldChg chg="delSp mod">
        <pc:chgData name="Schneider, Anderson (Technology)" userId="2378c5c8-ec18-4513-8289-c61d9fc97259" providerId="ADAL" clId="{98293A5F-EE4A-466D-8612-DD741B10E945}" dt="2025-09-19T20:56:05.569" v="358" actId="478"/>
        <pc:sldMkLst>
          <pc:docMk/>
          <pc:sldMk cId="1252829174" sldId="665"/>
        </pc:sldMkLst>
      </pc:sldChg>
      <pc:sldChg chg="modSp mod">
        <pc:chgData name="Schneider, Anderson (Technology)" userId="2378c5c8-ec18-4513-8289-c61d9fc97259" providerId="ADAL" clId="{98293A5F-EE4A-466D-8612-DD741B10E945}" dt="2025-09-19T18:24:56.448" v="164" actId="1076"/>
        <pc:sldMkLst>
          <pc:docMk/>
          <pc:sldMk cId="1602081093" sldId="666"/>
        </pc:sldMkLst>
        <pc:spChg chg="mod">
          <ac:chgData name="Schneider, Anderson (Technology)" userId="2378c5c8-ec18-4513-8289-c61d9fc97259" providerId="ADAL" clId="{98293A5F-EE4A-466D-8612-DD741B10E945}" dt="2025-09-19T18:24:56.448" v="164" actId="1076"/>
          <ac:spMkLst>
            <pc:docMk/>
            <pc:sldMk cId="1602081093" sldId="666"/>
            <ac:spMk id="3" creationId="{5B9D4AD5-E5CD-5C96-0A06-FEE19A016084}"/>
          </ac:spMkLst>
        </pc:spChg>
        <pc:spChg chg="mod">
          <ac:chgData name="Schneider, Anderson (Technology)" userId="2378c5c8-ec18-4513-8289-c61d9fc97259" providerId="ADAL" clId="{98293A5F-EE4A-466D-8612-DD741B10E945}" dt="2025-09-19T18:24:43.849" v="163" actId="1076"/>
          <ac:spMkLst>
            <pc:docMk/>
            <pc:sldMk cId="1602081093" sldId="666"/>
            <ac:spMk id="8" creationId="{E5E4F3A4-AD92-AA0B-DCE4-01D9B5C5DFD7}"/>
          </ac:spMkLst>
        </pc:spChg>
        <pc:spChg chg="mod">
          <ac:chgData name="Schneider, Anderson (Technology)" userId="2378c5c8-ec18-4513-8289-c61d9fc97259" providerId="ADAL" clId="{98293A5F-EE4A-466D-8612-DD741B10E945}" dt="2025-09-19T18:24:43.849" v="163" actId="1076"/>
          <ac:spMkLst>
            <pc:docMk/>
            <pc:sldMk cId="1602081093" sldId="666"/>
            <ac:spMk id="10" creationId="{E9D4E07B-DBA4-D0EA-A2B4-44065C54CEF1}"/>
          </ac:spMkLst>
        </pc:spChg>
        <pc:picChg chg="mod">
          <ac:chgData name="Schneider, Anderson (Technology)" userId="2378c5c8-ec18-4513-8289-c61d9fc97259" providerId="ADAL" clId="{98293A5F-EE4A-466D-8612-DD741B10E945}" dt="2025-09-19T18:20:39.930" v="162" actId="1076"/>
          <ac:picMkLst>
            <pc:docMk/>
            <pc:sldMk cId="1602081093" sldId="666"/>
            <ac:picMk id="20" creationId="{AAC49AB6-4511-9FA7-AC41-C26353E5AD89}"/>
          </ac:picMkLst>
        </pc:picChg>
      </pc:sldChg>
      <pc:sldChg chg="modSp mod">
        <pc:chgData name="Schneider, Anderson (Technology)" userId="2378c5c8-ec18-4513-8289-c61d9fc97259" providerId="ADAL" clId="{98293A5F-EE4A-466D-8612-DD741B10E945}" dt="2025-09-19T21:06:08.033" v="388" actId="20577"/>
        <pc:sldMkLst>
          <pc:docMk/>
          <pc:sldMk cId="2067647078" sldId="667"/>
        </pc:sldMkLst>
        <pc:spChg chg="mod">
          <ac:chgData name="Schneider, Anderson (Technology)" userId="2378c5c8-ec18-4513-8289-c61d9fc97259" providerId="ADAL" clId="{98293A5F-EE4A-466D-8612-DD741B10E945}" dt="2025-09-19T21:06:08.033" v="388" actId="20577"/>
          <ac:spMkLst>
            <pc:docMk/>
            <pc:sldMk cId="2067647078" sldId="667"/>
            <ac:spMk id="5" creationId="{19AEBAF0-AAF4-D51E-D316-D37A6A9E35A7}"/>
          </ac:spMkLst>
        </pc:spChg>
      </pc:sldChg>
      <pc:sldChg chg="modSp">
        <pc:chgData name="Schneider, Anderson (Technology)" userId="2378c5c8-ec18-4513-8289-c61d9fc97259" providerId="ADAL" clId="{98293A5F-EE4A-466D-8612-DD741B10E945}" dt="2025-09-19T21:21:44.314" v="432" actId="6549"/>
        <pc:sldMkLst>
          <pc:docMk/>
          <pc:sldMk cId="3297759172" sldId="670"/>
        </pc:sldMkLst>
        <pc:spChg chg="mod">
          <ac:chgData name="Schneider, Anderson (Technology)" userId="2378c5c8-ec18-4513-8289-c61d9fc97259" providerId="ADAL" clId="{98293A5F-EE4A-466D-8612-DD741B10E945}" dt="2025-09-19T21:21:44.314" v="432" actId="6549"/>
          <ac:spMkLst>
            <pc:docMk/>
            <pc:sldMk cId="3297759172" sldId="670"/>
            <ac:spMk id="3" creationId="{5B9D4AD5-E5CD-5C96-0A06-FEE19A016084}"/>
          </ac:spMkLst>
        </pc:spChg>
      </pc:sldChg>
      <pc:sldChg chg="modSp mod">
        <pc:chgData name="Schneider, Anderson (Technology)" userId="2378c5c8-ec18-4513-8289-c61d9fc97259" providerId="ADAL" clId="{98293A5F-EE4A-466D-8612-DD741B10E945}" dt="2025-09-19T21:08:50.097" v="392" actId="403"/>
        <pc:sldMkLst>
          <pc:docMk/>
          <pc:sldMk cId="1285057855" sldId="672"/>
        </pc:sldMkLst>
        <pc:spChg chg="mod">
          <ac:chgData name="Schneider, Anderson (Technology)" userId="2378c5c8-ec18-4513-8289-c61d9fc97259" providerId="ADAL" clId="{98293A5F-EE4A-466D-8612-DD741B10E945}" dt="2025-09-19T21:08:50.097" v="392" actId="403"/>
          <ac:spMkLst>
            <pc:docMk/>
            <pc:sldMk cId="1285057855" sldId="672"/>
            <ac:spMk id="12" creationId="{0BEBE04C-D8C5-C48D-A35C-E11A8B25CDDC}"/>
          </ac:spMkLst>
        </pc:spChg>
        <pc:spChg chg="mod">
          <ac:chgData name="Schneider, Anderson (Technology)" userId="2378c5c8-ec18-4513-8289-c61d9fc97259" providerId="ADAL" clId="{98293A5F-EE4A-466D-8612-DD741B10E945}" dt="2025-09-19T21:08:47.365" v="391" actId="1076"/>
          <ac:spMkLst>
            <pc:docMk/>
            <pc:sldMk cId="1285057855" sldId="672"/>
            <ac:spMk id="16" creationId="{C41EE1C9-6050-8E39-189A-B95C45BB2AB0}"/>
          </ac:spMkLst>
        </pc:spChg>
      </pc:sldChg>
      <pc:sldChg chg="modSp mod">
        <pc:chgData name="Schneider, Anderson (Technology)" userId="2378c5c8-ec18-4513-8289-c61d9fc97259" providerId="ADAL" clId="{98293A5F-EE4A-466D-8612-DD741B10E945}" dt="2025-09-19T21:13:45.431" v="411" actId="1076"/>
        <pc:sldMkLst>
          <pc:docMk/>
          <pc:sldMk cId="4216500699" sldId="673"/>
        </pc:sldMkLst>
        <pc:spChg chg="mod">
          <ac:chgData name="Schneider, Anderson (Technology)" userId="2378c5c8-ec18-4513-8289-c61d9fc97259" providerId="ADAL" clId="{98293A5F-EE4A-466D-8612-DD741B10E945}" dt="2025-09-19T21:09:42.152" v="393" actId="20577"/>
          <ac:spMkLst>
            <pc:docMk/>
            <pc:sldMk cId="4216500699" sldId="673"/>
            <ac:spMk id="3" creationId="{5B9D4AD5-E5CD-5C96-0A06-FEE19A016084}"/>
          </ac:spMkLst>
        </pc:spChg>
        <pc:spChg chg="mod">
          <ac:chgData name="Schneider, Anderson (Technology)" userId="2378c5c8-ec18-4513-8289-c61d9fc97259" providerId="ADAL" clId="{98293A5F-EE4A-466D-8612-DD741B10E945}" dt="2025-09-19T21:13:45.431" v="411" actId="1076"/>
          <ac:spMkLst>
            <pc:docMk/>
            <pc:sldMk cId="4216500699" sldId="673"/>
            <ac:spMk id="4" creationId="{76B0D7AD-2D84-B00B-D3A0-C1D755439D0D}"/>
          </ac:spMkLst>
        </pc:spChg>
        <pc:spChg chg="mod">
          <ac:chgData name="Schneider, Anderson (Technology)" userId="2378c5c8-ec18-4513-8289-c61d9fc97259" providerId="ADAL" clId="{98293A5F-EE4A-466D-8612-DD741B10E945}" dt="2025-09-19T21:11:03.966" v="405" actId="1076"/>
          <ac:spMkLst>
            <pc:docMk/>
            <pc:sldMk cId="4216500699" sldId="673"/>
            <ac:spMk id="5" creationId="{B6C2B7B7-FBDC-B050-376E-7700F3A6836C}"/>
          </ac:spMkLst>
        </pc:spChg>
        <pc:spChg chg="mod">
          <ac:chgData name="Schneider, Anderson (Technology)" userId="2378c5c8-ec18-4513-8289-c61d9fc97259" providerId="ADAL" clId="{98293A5F-EE4A-466D-8612-DD741B10E945}" dt="2025-09-19T21:11:07.495" v="406" actId="14100"/>
          <ac:spMkLst>
            <pc:docMk/>
            <pc:sldMk cId="4216500699" sldId="673"/>
            <ac:spMk id="32" creationId="{E9C6B2A8-5C9D-F158-064E-82C330A85E26}"/>
          </ac:spMkLst>
        </pc:spChg>
        <pc:picChg chg="mod">
          <ac:chgData name="Schneider, Anderson (Technology)" userId="2378c5c8-ec18-4513-8289-c61d9fc97259" providerId="ADAL" clId="{98293A5F-EE4A-466D-8612-DD741B10E945}" dt="2025-09-19T21:10:53.397" v="402" actId="1076"/>
          <ac:picMkLst>
            <pc:docMk/>
            <pc:sldMk cId="4216500699" sldId="673"/>
            <ac:picMk id="22" creationId="{AFD41075-2E5E-7199-184F-8EB509F15BE5}"/>
          </ac:picMkLst>
        </pc:picChg>
      </pc:sldChg>
      <pc:sldChg chg="modSp mod">
        <pc:chgData name="Schneider, Anderson (Technology)" userId="2378c5c8-ec18-4513-8289-c61d9fc97259" providerId="ADAL" clId="{98293A5F-EE4A-466D-8612-DD741B10E945}" dt="2025-09-19T22:25:08.907" v="654" actId="20577"/>
        <pc:sldMkLst>
          <pc:docMk/>
          <pc:sldMk cId="3771393103" sldId="675"/>
        </pc:sldMkLst>
        <pc:spChg chg="mod">
          <ac:chgData name="Schneider, Anderson (Technology)" userId="2378c5c8-ec18-4513-8289-c61d9fc97259" providerId="ADAL" clId="{98293A5F-EE4A-466D-8612-DD741B10E945}" dt="2025-09-19T22:25:08.907" v="654" actId="20577"/>
          <ac:spMkLst>
            <pc:docMk/>
            <pc:sldMk cId="3771393103" sldId="675"/>
            <ac:spMk id="3" creationId="{5B9D4AD5-E5CD-5C96-0A06-FEE19A016084}"/>
          </ac:spMkLst>
        </pc:spChg>
        <pc:picChg chg="mod">
          <ac:chgData name="Schneider, Anderson (Technology)" userId="2378c5c8-ec18-4513-8289-c61d9fc97259" providerId="ADAL" clId="{98293A5F-EE4A-466D-8612-DD741B10E945}" dt="2025-09-19T22:23:41.623" v="631" actId="1076"/>
          <ac:picMkLst>
            <pc:docMk/>
            <pc:sldMk cId="3771393103" sldId="675"/>
            <ac:picMk id="5" creationId="{44DEEA1D-A897-F6A9-EC23-EA72B193728E}"/>
          </ac:picMkLst>
        </pc:picChg>
      </pc:sldChg>
      <pc:sldChg chg="modSp mod">
        <pc:chgData name="Schneider, Anderson (Technology)" userId="2378c5c8-ec18-4513-8289-c61d9fc97259" providerId="ADAL" clId="{98293A5F-EE4A-466D-8612-DD741B10E945}" dt="2025-09-19T22:51:59.348" v="1397" actId="20577"/>
        <pc:sldMkLst>
          <pc:docMk/>
          <pc:sldMk cId="2693662949" sldId="676"/>
        </pc:sldMkLst>
        <pc:spChg chg="mod">
          <ac:chgData name="Schneider, Anderson (Technology)" userId="2378c5c8-ec18-4513-8289-c61d9fc97259" providerId="ADAL" clId="{98293A5F-EE4A-466D-8612-DD741B10E945}" dt="2025-09-19T22:31:04.886" v="666" actId="20577"/>
          <ac:spMkLst>
            <pc:docMk/>
            <pc:sldMk cId="2693662949" sldId="676"/>
            <ac:spMk id="2" creationId="{45EF18DE-8ABA-DB99-9139-2CDC8F775662}"/>
          </ac:spMkLst>
        </pc:spChg>
        <pc:spChg chg="mod">
          <ac:chgData name="Schneider, Anderson (Technology)" userId="2378c5c8-ec18-4513-8289-c61d9fc97259" providerId="ADAL" clId="{98293A5F-EE4A-466D-8612-DD741B10E945}" dt="2025-09-19T22:51:59.348" v="1397" actId="20577"/>
          <ac:spMkLst>
            <pc:docMk/>
            <pc:sldMk cId="2693662949" sldId="676"/>
            <ac:spMk id="3" creationId="{5B9D4AD5-E5CD-5C96-0A06-FEE19A016084}"/>
          </ac:spMkLst>
        </pc:spChg>
      </pc:sldChg>
      <pc:sldChg chg="addSp modSp mod">
        <pc:chgData name="Schneider, Anderson (Technology)" userId="2378c5c8-ec18-4513-8289-c61d9fc97259" providerId="ADAL" clId="{98293A5F-EE4A-466D-8612-DD741B10E945}" dt="2025-09-19T21:52:32.619" v="492" actId="1076"/>
        <pc:sldMkLst>
          <pc:docMk/>
          <pc:sldMk cId="499945271" sldId="681"/>
        </pc:sldMkLst>
        <pc:spChg chg="add mod">
          <ac:chgData name="Schneider, Anderson (Technology)" userId="2378c5c8-ec18-4513-8289-c61d9fc97259" providerId="ADAL" clId="{98293A5F-EE4A-466D-8612-DD741B10E945}" dt="2025-09-19T21:52:05.327" v="488" actId="1076"/>
          <ac:spMkLst>
            <pc:docMk/>
            <pc:sldMk cId="499945271" sldId="681"/>
            <ac:spMk id="4" creationId="{A26D0908-50C4-3B21-4DE4-83555FE8520A}"/>
          </ac:spMkLst>
        </pc:spChg>
        <pc:spChg chg="add mod">
          <ac:chgData name="Schneider, Anderson (Technology)" userId="2378c5c8-ec18-4513-8289-c61d9fc97259" providerId="ADAL" clId="{98293A5F-EE4A-466D-8612-DD741B10E945}" dt="2025-09-19T21:52:32.619" v="492" actId="1076"/>
          <ac:spMkLst>
            <pc:docMk/>
            <pc:sldMk cId="499945271" sldId="681"/>
            <ac:spMk id="6" creationId="{7237D4CB-133C-1105-10C2-674829A8ED98}"/>
          </ac:spMkLst>
        </pc:spChg>
      </pc:sldChg>
      <pc:sldChg chg="modSp mod">
        <pc:chgData name="Schneider, Anderson (Technology)" userId="2378c5c8-ec18-4513-8289-c61d9fc97259" providerId="ADAL" clId="{98293A5F-EE4A-466D-8612-DD741B10E945}" dt="2025-09-19T20:42:06.021" v="357" actId="20577"/>
        <pc:sldMkLst>
          <pc:docMk/>
          <pc:sldMk cId="2098805731" sldId="683"/>
        </pc:sldMkLst>
        <pc:spChg chg="mod">
          <ac:chgData name="Schneider, Anderson (Technology)" userId="2378c5c8-ec18-4513-8289-c61d9fc97259" providerId="ADAL" clId="{98293A5F-EE4A-466D-8612-DD741B10E945}" dt="2025-09-19T20:42:06.021" v="357" actId="20577"/>
          <ac:spMkLst>
            <pc:docMk/>
            <pc:sldMk cId="2098805731" sldId="683"/>
            <ac:spMk id="3" creationId="{5B9D4AD5-E5CD-5C96-0A06-FEE19A016084}"/>
          </ac:spMkLst>
        </pc:spChg>
      </pc:sldChg>
    </pc:docChg>
  </pc:docChgLst>
  <pc:docChgLst>
    <pc:chgData name="Schneider, Anderson (Technology)" userId="2378c5c8-ec18-4513-8289-c61d9fc97259" providerId="ADAL" clId="{3ECB6472-3BD8-4686-A850-92EE2F0AD27E}"/>
    <pc:docChg chg="undo redo custSel addSld delSld modSld sldOrd modMainMaster">
      <pc:chgData name="Schneider, Anderson (Technology)" userId="2378c5c8-ec18-4513-8289-c61d9fc97259" providerId="ADAL" clId="{3ECB6472-3BD8-4686-A850-92EE2F0AD27E}" dt="2025-09-19T17:29:44.498" v="13308" actId="1076"/>
      <pc:docMkLst>
        <pc:docMk/>
      </pc:docMkLst>
      <pc:sldChg chg="modSp mod">
        <pc:chgData name="Schneider, Anderson (Technology)" userId="2378c5c8-ec18-4513-8289-c61d9fc97259" providerId="ADAL" clId="{3ECB6472-3BD8-4686-A850-92EE2F0AD27E}" dt="2025-09-16T20:55:27.355" v="11585" actId="1076"/>
        <pc:sldMkLst>
          <pc:docMk/>
          <pc:sldMk cId="4228967014" sldId="654"/>
        </pc:sldMkLst>
        <pc:spChg chg="mod">
          <ac:chgData name="Schneider, Anderson (Technology)" userId="2378c5c8-ec18-4513-8289-c61d9fc97259" providerId="ADAL" clId="{3ECB6472-3BD8-4686-A850-92EE2F0AD27E}" dt="2025-09-16T20:55:27.355" v="11585" actId="1076"/>
          <ac:spMkLst>
            <pc:docMk/>
            <pc:sldMk cId="4228967014" sldId="654"/>
            <ac:spMk id="2" creationId="{00000000-0000-0000-0000-000000000000}"/>
          </ac:spMkLst>
        </pc:spChg>
      </pc:sldChg>
      <pc:sldChg chg="addSp modSp mod">
        <pc:chgData name="Schneider, Anderson (Technology)" userId="2378c5c8-ec18-4513-8289-c61d9fc97259" providerId="ADAL" clId="{3ECB6472-3BD8-4686-A850-92EE2F0AD27E}" dt="2025-09-19T17:29:44.498" v="13308" actId="1076"/>
        <pc:sldMkLst>
          <pc:docMk/>
          <pc:sldMk cId="527092615" sldId="655"/>
        </pc:sldMkLst>
        <pc:spChg chg="mod">
          <ac:chgData name="Schneider, Anderson (Technology)" userId="2378c5c8-ec18-4513-8289-c61d9fc97259" providerId="ADAL" clId="{3ECB6472-3BD8-4686-A850-92EE2F0AD27E}" dt="2025-09-19T17:29:44.498" v="13308" actId="1076"/>
          <ac:spMkLst>
            <pc:docMk/>
            <pc:sldMk cId="527092615" sldId="655"/>
            <ac:spMk id="3" creationId="{D60C8164-6897-0050-D12C-AB771D52C23C}"/>
          </ac:spMkLst>
        </pc:spChg>
      </pc:sldChg>
      <pc:sldChg chg="addSp delSp modSp mod">
        <pc:chgData name="Schneider, Anderson (Technology)" userId="2378c5c8-ec18-4513-8289-c61d9fc97259" providerId="ADAL" clId="{3ECB6472-3BD8-4686-A850-92EE2F0AD27E}" dt="2025-09-16T21:10:42.663" v="11610" actId="207"/>
        <pc:sldMkLst>
          <pc:docMk/>
          <pc:sldMk cId="425636618" sldId="656"/>
        </pc:sldMkLst>
        <pc:spChg chg="add mod">
          <ac:chgData name="Schneider, Anderson (Technology)" userId="2378c5c8-ec18-4513-8289-c61d9fc97259" providerId="ADAL" clId="{3ECB6472-3BD8-4686-A850-92EE2F0AD27E}" dt="2025-09-16T21:10:42.663" v="11610" actId="207"/>
          <ac:spMkLst>
            <pc:docMk/>
            <pc:sldMk cId="425636618" sldId="656"/>
            <ac:spMk id="7" creationId="{D98C0688-F623-1EE8-A583-8A0019790F5D}"/>
          </ac:spMkLst>
        </pc:spChg>
      </pc:sldChg>
      <pc:sldChg chg="del">
        <pc:chgData name="Schneider, Anderson (Technology)" userId="2378c5c8-ec18-4513-8289-c61d9fc97259" providerId="ADAL" clId="{3ECB6472-3BD8-4686-A850-92EE2F0AD27E}" dt="2025-09-08T20:20:50.631" v="115" actId="47"/>
        <pc:sldMkLst>
          <pc:docMk/>
          <pc:sldMk cId="894180490" sldId="657"/>
        </pc:sldMkLst>
      </pc:sldChg>
      <pc:sldChg chg="modSp add mod">
        <pc:chgData name="Schneider, Anderson (Technology)" userId="2378c5c8-ec18-4513-8289-c61d9fc97259" providerId="ADAL" clId="{3ECB6472-3BD8-4686-A850-92EE2F0AD27E}" dt="2025-09-08T20:31:20.287" v="275" actId="20577"/>
        <pc:sldMkLst>
          <pc:docMk/>
          <pc:sldMk cId="2399029369" sldId="657"/>
        </pc:sldMkLst>
      </pc:sldChg>
      <pc:sldChg chg="addSp modSp add mod">
        <pc:chgData name="Schneider, Anderson (Technology)" userId="2378c5c8-ec18-4513-8289-c61d9fc97259" providerId="ADAL" clId="{3ECB6472-3BD8-4686-A850-92EE2F0AD27E}" dt="2025-09-08T22:23:18.430" v="2609" actId="113"/>
        <pc:sldMkLst>
          <pc:docMk/>
          <pc:sldMk cId="3005131431" sldId="658"/>
        </pc:sldMkLst>
      </pc:sldChg>
      <pc:sldChg chg="del">
        <pc:chgData name="Schneider, Anderson (Technology)" userId="2378c5c8-ec18-4513-8289-c61d9fc97259" providerId="ADAL" clId="{3ECB6472-3BD8-4686-A850-92EE2F0AD27E}" dt="2025-09-08T20:20:50.767" v="116" actId="47"/>
        <pc:sldMkLst>
          <pc:docMk/>
          <pc:sldMk cId="4108694696" sldId="658"/>
        </pc:sldMkLst>
      </pc:sldChg>
      <pc:sldChg chg="modSp add mod">
        <pc:chgData name="Schneider, Anderson (Technology)" userId="2378c5c8-ec18-4513-8289-c61d9fc97259" providerId="ADAL" clId="{3ECB6472-3BD8-4686-A850-92EE2F0AD27E}" dt="2025-09-16T21:12:37.674" v="11613" actId="20577"/>
        <pc:sldMkLst>
          <pc:docMk/>
          <pc:sldMk cId="3220863082" sldId="659"/>
        </pc:sldMkLst>
        <pc:spChg chg="mod">
          <ac:chgData name="Schneider, Anderson (Technology)" userId="2378c5c8-ec18-4513-8289-c61d9fc97259" providerId="ADAL" clId="{3ECB6472-3BD8-4686-A850-92EE2F0AD27E}" dt="2025-09-16T21:12:37.674" v="11613" actId="20577"/>
          <ac:spMkLst>
            <pc:docMk/>
            <pc:sldMk cId="3220863082" sldId="659"/>
            <ac:spMk id="3" creationId="{5B9D4AD5-E5CD-5C96-0A06-FEE19A016084}"/>
          </ac:spMkLst>
        </pc:spChg>
      </pc:sldChg>
      <pc:sldChg chg="del">
        <pc:chgData name="Schneider, Anderson (Technology)" userId="2378c5c8-ec18-4513-8289-c61d9fc97259" providerId="ADAL" clId="{3ECB6472-3BD8-4686-A850-92EE2F0AD27E}" dt="2025-09-08T20:20:50.887" v="117" actId="47"/>
        <pc:sldMkLst>
          <pc:docMk/>
          <pc:sldMk cId="3523638687" sldId="659"/>
        </pc:sldMkLst>
      </pc:sldChg>
      <pc:sldChg chg="del">
        <pc:chgData name="Schneider, Anderson (Technology)" userId="2378c5c8-ec18-4513-8289-c61d9fc97259" providerId="ADAL" clId="{3ECB6472-3BD8-4686-A850-92EE2F0AD27E}" dt="2025-09-08T20:20:51.068" v="118" actId="47"/>
        <pc:sldMkLst>
          <pc:docMk/>
          <pc:sldMk cId="3986197" sldId="660"/>
        </pc:sldMkLst>
      </pc:sldChg>
      <pc:sldChg chg="addSp delSp modSp add mod">
        <pc:chgData name="Schneider, Anderson (Technology)" userId="2378c5c8-ec18-4513-8289-c61d9fc97259" providerId="ADAL" clId="{3ECB6472-3BD8-4686-A850-92EE2F0AD27E}" dt="2025-09-18T15:17:50.702" v="12105" actId="20577"/>
        <pc:sldMkLst>
          <pc:docMk/>
          <pc:sldMk cId="3196427776" sldId="660"/>
        </pc:sldMkLst>
        <pc:spChg chg="mod">
          <ac:chgData name="Schneider, Anderson (Technology)" userId="2378c5c8-ec18-4513-8289-c61d9fc97259" providerId="ADAL" clId="{3ECB6472-3BD8-4686-A850-92EE2F0AD27E}" dt="2025-09-18T14:38:11.888" v="11926" actId="20577"/>
          <ac:spMkLst>
            <pc:docMk/>
            <pc:sldMk cId="3196427776" sldId="660"/>
            <ac:spMk id="2" creationId="{45EF18DE-8ABA-DB99-9139-2CDC8F775662}"/>
          </ac:spMkLst>
        </pc:spChg>
        <pc:spChg chg="mod">
          <ac:chgData name="Schneider, Anderson (Technology)" userId="2378c5c8-ec18-4513-8289-c61d9fc97259" providerId="ADAL" clId="{3ECB6472-3BD8-4686-A850-92EE2F0AD27E}" dt="2025-09-18T15:17:50.702" v="12105" actId="20577"/>
          <ac:spMkLst>
            <pc:docMk/>
            <pc:sldMk cId="3196427776" sldId="660"/>
            <ac:spMk id="3" creationId="{5B9D4AD5-E5CD-5C96-0A06-FEE19A016084}"/>
          </ac:spMkLst>
        </pc:spChg>
        <pc:spChg chg="add mod">
          <ac:chgData name="Schneider, Anderson (Technology)" userId="2378c5c8-ec18-4513-8289-c61d9fc97259" providerId="ADAL" clId="{3ECB6472-3BD8-4686-A850-92EE2F0AD27E}" dt="2025-09-18T14:50:39.781" v="11930" actId="1076"/>
          <ac:spMkLst>
            <pc:docMk/>
            <pc:sldMk cId="3196427776" sldId="660"/>
            <ac:spMk id="9" creationId="{67B61BA3-CA57-E54B-8DC0-173A90546FD4}"/>
          </ac:spMkLst>
        </pc:spChg>
        <pc:spChg chg="add mod">
          <ac:chgData name="Schneider, Anderson (Technology)" userId="2378c5c8-ec18-4513-8289-c61d9fc97259" providerId="ADAL" clId="{3ECB6472-3BD8-4686-A850-92EE2F0AD27E}" dt="2025-09-18T14:36:47.885" v="11890" actId="1038"/>
          <ac:spMkLst>
            <pc:docMk/>
            <pc:sldMk cId="3196427776" sldId="660"/>
            <ac:spMk id="10" creationId="{7799EE2C-F4E2-259A-62D2-A6D21F4E7BC9}"/>
          </ac:spMkLst>
        </pc:spChg>
        <pc:spChg chg="add mod">
          <ac:chgData name="Schneider, Anderson (Technology)" userId="2378c5c8-ec18-4513-8289-c61d9fc97259" providerId="ADAL" clId="{3ECB6472-3BD8-4686-A850-92EE2F0AD27E}" dt="2025-09-18T14:36:52.969" v="11891" actId="1076"/>
          <ac:spMkLst>
            <pc:docMk/>
            <pc:sldMk cId="3196427776" sldId="660"/>
            <ac:spMk id="11" creationId="{FB5485B8-8C02-4FD2-FEC2-E7F6E9EC86C6}"/>
          </ac:spMkLst>
        </pc:spChg>
        <pc:cxnChg chg="add mod">
          <ac:chgData name="Schneider, Anderson (Technology)" userId="2378c5c8-ec18-4513-8289-c61d9fc97259" providerId="ADAL" clId="{3ECB6472-3BD8-4686-A850-92EE2F0AD27E}" dt="2025-09-18T14:36:47.885" v="11890" actId="1038"/>
          <ac:cxnSpMkLst>
            <pc:docMk/>
            <pc:sldMk cId="3196427776" sldId="660"/>
            <ac:cxnSpMk id="5" creationId="{73D0A11C-9845-F43E-24F0-FA2DBA33911F}"/>
          </ac:cxnSpMkLst>
        </pc:cxnChg>
        <pc:cxnChg chg="add mod">
          <ac:chgData name="Schneider, Anderson (Technology)" userId="2378c5c8-ec18-4513-8289-c61d9fc97259" providerId="ADAL" clId="{3ECB6472-3BD8-4686-A850-92EE2F0AD27E}" dt="2025-09-18T14:36:47.885" v="11890" actId="1038"/>
          <ac:cxnSpMkLst>
            <pc:docMk/>
            <pc:sldMk cId="3196427776" sldId="660"/>
            <ac:cxnSpMk id="6" creationId="{33B21849-4EFF-FF3B-0E09-4C3A4D7CC6CF}"/>
          </ac:cxnSpMkLst>
        </pc:cxnChg>
      </pc:sldChg>
      <pc:sldChg chg="addSp delSp modSp add mod">
        <pc:chgData name="Schneider, Anderson (Technology)" userId="2378c5c8-ec18-4513-8289-c61d9fc97259" providerId="ADAL" clId="{3ECB6472-3BD8-4686-A850-92EE2F0AD27E}" dt="2025-09-18T15:18:43.374" v="12109" actId="20577"/>
        <pc:sldMkLst>
          <pc:docMk/>
          <pc:sldMk cId="2039416510" sldId="661"/>
        </pc:sldMkLst>
        <pc:spChg chg="add mod">
          <ac:chgData name="Schneider, Anderson (Technology)" userId="2378c5c8-ec18-4513-8289-c61d9fc97259" providerId="ADAL" clId="{3ECB6472-3BD8-4686-A850-92EE2F0AD27E}" dt="2025-09-18T15:18:43.374" v="12109" actId="20577"/>
          <ac:spMkLst>
            <pc:docMk/>
            <pc:sldMk cId="2039416510" sldId="661"/>
            <ac:spMk id="17" creationId="{CBA8CFAC-82C5-3A66-709C-973457108050}"/>
          </ac:spMkLst>
        </pc:spChg>
      </pc:sldChg>
      <pc:sldChg chg="del">
        <pc:chgData name="Schneider, Anderson (Technology)" userId="2378c5c8-ec18-4513-8289-c61d9fc97259" providerId="ADAL" clId="{3ECB6472-3BD8-4686-A850-92EE2F0AD27E}" dt="2025-09-08T20:20:51.364" v="120" actId="47"/>
        <pc:sldMkLst>
          <pc:docMk/>
          <pc:sldMk cId="3177321023" sldId="661"/>
        </pc:sldMkLst>
      </pc:sldChg>
      <pc:sldChg chg="addSp modSp add mod">
        <pc:chgData name="Schneider, Anderson (Technology)" userId="2378c5c8-ec18-4513-8289-c61d9fc97259" providerId="ADAL" clId="{3ECB6472-3BD8-4686-A850-92EE2F0AD27E}" dt="2025-09-18T16:14:54.190" v="12421" actId="1076"/>
        <pc:sldMkLst>
          <pc:docMk/>
          <pc:sldMk cId="613295161" sldId="662"/>
        </pc:sldMkLst>
        <pc:spChg chg="mod">
          <ac:chgData name="Schneider, Anderson (Technology)" userId="2378c5c8-ec18-4513-8289-c61d9fc97259" providerId="ADAL" clId="{3ECB6472-3BD8-4686-A850-92EE2F0AD27E}" dt="2025-09-18T16:13:47.294" v="12401" actId="20577"/>
          <ac:spMkLst>
            <pc:docMk/>
            <pc:sldMk cId="613295161" sldId="662"/>
            <ac:spMk id="3" creationId="{5B9D4AD5-E5CD-5C96-0A06-FEE19A016084}"/>
          </ac:spMkLst>
        </pc:spChg>
        <pc:spChg chg="add mod">
          <ac:chgData name="Schneider, Anderson (Technology)" userId="2378c5c8-ec18-4513-8289-c61d9fc97259" providerId="ADAL" clId="{3ECB6472-3BD8-4686-A850-92EE2F0AD27E}" dt="2025-09-18T16:14:54.190" v="12421" actId="1076"/>
          <ac:spMkLst>
            <pc:docMk/>
            <pc:sldMk cId="613295161" sldId="662"/>
            <ac:spMk id="4" creationId="{5A6DBA53-2941-E9E9-2877-E01264B7208F}"/>
          </ac:spMkLst>
        </pc:spChg>
        <pc:cxnChg chg="add mod">
          <ac:chgData name="Schneider, Anderson (Technology)" userId="2378c5c8-ec18-4513-8289-c61d9fc97259" providerId="ADAL" clId="{3ECB6472-3BD8-4686-A850-92EE2F0AD27E}" dt="2025-09-18T16:14:41.589" v="12417" actId="1076"/>
          <ac:cxnSpMkLst>
            <pc:docMk/>
            <pc:sldMk cId="613295161" sldId="662"/>
            <ac:cxnSpMk id="6" creationId="{1BE9A5A6-ECDB-F1D9-21DC-10B8D912BE9A}"/>
          </ac:cxnSpMkLst>
        </pc:cxnChg>
      </pc:sldChg>
      <pc:sldChg chg="del">
        <pc:chgData name="Schneider, Anderson (Technology)" userId="2378c5c8-ec18-4513-8289-c61d9fc97259" providerId="ADAL" clId="{3ECB6472-3BD8-4686-A850-92EE2F0AD27E}" dt="2025-09-08T20:20:51.647" v="122" actId="47"/>
        <pc:sldMkLst>
          <pc:docMk/>
          <pc:sldMk cId="3685035562" sldId="662"/>
        </pc:sldMkLst>
      </pc:sldChg>
      <pc:sldChg chg="modSp add mod">
        <pc:chgData name="Schneider, Anderson (Technology)" userId="2378c5c8-ec18-4513-8289-c61d9fc97259" providerId="ADAL" clId="{3ECB6472-3BD8-4686-A850-92EE2F0AD27E}" dt="2025-09-18T15:27:49.003" v="12196" actId="20577"/>
        <pc:sldMkLst>
          <pc:docMk/>
          <pc:sldMk cId="2641245442" sldId="663"/>
        </pc:sldMkLst>
        <pc:spChg chg="mod">
          <ac:chgData name="Schneider, Anderson (Technology)" userId="2378c5c8-ec18-4513-8289-c61d9fc97259" providerId="ADAL" clId="{3ECB6472-3BD8-4686-A850-92EE2F0AD27E}" dt="2025-09-18T15:27:49.003" v="12196" actId="20577"/>
          <ac:spMkLst>
            <pc:docMk/>
            <pc:sldMk cId="2641245442" sldId="663"/>
            <ac:spMk id="3" creationId="{5B9D4AD5-E5CD-5C96-0A06-FEE19A016084}"/>
          </ac:spMkLst>
        </pc:spChg>
      </pc:sldChg>
      <pc:sldChg chg="del">
        <pc:chgData name="Schneider, Anderson (Technology)" userId="2378c5c8-ec18-4513-8289-c61d9fc97259" providerId="ADAL" clId="{3ECB6472-3BD8-4686-A850-92EE2F0AD27E}" dt="2025-09-08T20:20:50.235" v="114" actId="47"/>
        <pc:sldMkLst>
          <pc:docMk/>
          <pc:sldMk cId="4227023921" sldId="663"/>
        </pc:sldMkLst>
      </pc:sldChg>
      <pc:sldChg chg="del">
        <pc:chgData name="Schneider, Anderson (Technology)" userId="2378c5c8-ec18-4513-8289-c61d9fc97259" providerId="ADAL" clId="{3ECB6472-3BD8-4686-A850-92EE2F0AD27E}" dt="2025-09-08T20:20:51.269" v="119" actId="47"/>
        <pc:sldMkLst>
          <pc:docMk/>
          <pc:sldMk cId="225402356" sldId="664"/>
        </pc:sldMkLst>
      </pc:sldChg>
      <pc:sldChg chg="modSp add mod modCm modNotesTx">
        <pc:chgData name="Schneider, Anderson (Technology)" userId="2378c5c8-ec18-4513-8289-c61d9fc97259" providerId="ADAL" clId="{3ECB6472-3BD8-4686-A850-92EE2F0AD27E}" dt="2025-09-18T16:20:18.351" v="12426" actId="20577"/>
        <pc:sldMkLst>
          <pc:docMk/>
          <pc:sldMk cId="692975038" sldId="664"/>
        </pc:sldMkLst>
        <pc:spChg chg="mod">
          <ac:chgData name="Schneider, Anderson (Technology)" userId="2378c5c8-ec18-4513-8289-c61d9fc97259" providerId="ADAL" clId="{3ECB6472-3BD8-4686-A850-92EE2F0AD27E}" dt="2025-09-18T16:20:18.351" v="12426" actId="20577"/>
          <ac:spMkLst>
            <pc:docMk/>
            <pc:sldMk cId="692975038" sldId="664"/>
            <ac:spMk id="3" creationId="{5B9D4AD5-E5CD-5C96-0A06-FEE19A01608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chneider, Anderson (Technology)" userId="2378c5c8-ec18-4513-8289-c61d9fc97259" providerId="ADAL" clId="{3ECB6472-3BD8-4686-A850-92EE2F0AD27E}" dt="2025-09-18T14:19:10.158" v="11788" actId="20577"/>
              <pc2:cmMkLst xmlns:pc2="http://schemas.microsoft.com/office/powerpoint/2019/9/main/command">
                <pc:docMk/>
                <pc:sldMk cId="692975038" sldId="664"/>
                <pc2:cmMk id="{CFB60241-CB1D-4A92-A145-5D45377C3220}"/>
              </pc2:cmMkLst>
            </pc226:cmChg>
          </p:ext>
        </pc:extLst>
      </pc:sldChg>
      <pc:sldChg chg="addSp delSp modSp add mod">
        <pc:chgData name="Schneider, Anderson (Technology)" userId="2378c5c8-ec18-4513-8289-c61d9fc97259" providerId="ADAL" clId="{3ECB6472-3BD8-4686-A850-92EE2F0AD27E}" dt="2025-09-18T20:18:08.221" v="13086" actId="14100"/>
        <pc:sldMkLst>
          <pc:docMk/>
          <pc:sldMk cId="1252829174" sldId="665"/>
        </pc:sldMkLst>
        <pc:spChg chg="add mod">
          <ac:chgData name="Schneider, Anderson (Technology)" userId="2378c5c8-ec18-4513-8289-c61d9fc97259" providerId="ADAL" clId="{3ECB6472-3BD8-4686-A850-92EE2F0AD27E}" dt="2025-09-18T20:17:22.042" v="13085" actId="20577"/>
          <ac:spMkLst>
            <pc:docMk/>
            <pc:sldMk cId="1252829174" sldId="665"/>
            <ac:spMk id="10" creationId="{257D5991-B1F0-9646-8C41-D7311C5ACA07}"/>
          </ac:spMkLst>
        </pc:spChg>
        <pc:spChg chg="add mod">
          <ac:chgData name="Schneider, Anderson (Technology)" userId="2378c5c8-ec18-4513-8289-c61d9fc97259" providerId="ADAL" clId="{3ECB6472-3BD8-4686-A850-92EE2F0AD27E}" dt="2025-09-18T20:18:08.221" v="13086" actId="14100"/>
          <ac:spMkLst>
            <pc:docMk/>
            <pc:sldMk cId="1252829174" sldId="665"/>
            <ac:spMk id="12" creationId="{8D8C8780-108D-B277-78D6-6F74F86F6F99}"/>
          </ac:spMkLst>
        </pc:spChg>
        <pc:spChg chg="add mod">
          <ac:chgData name="Schneider, Anderson (Technology)" userId="2378c5c8-ec18-4513-8289-c61d9fc97259" providerId="ADAL" clId="{3ECB6472-3BD8-4686-A850-92EE2F0AD27E}" dt="2025-09-18T14:20:05.624" v="11809" actId="113"/>
          <ac:spMkLst>
            <pc:docMk/>
            <pc:sldMk cId="1252829174" sldId="665"/>
            <ac:spMk id="14" creationId="{C2A61476-A4C4-6D81-136C-D1EA15B70591}"/>
          </ac:spMkLst>
        </pc:spChg>
        <pc:spChg chg="add mod">
          <ac:chgData name="Schneider, Anderson (Technology)" userId="2378c5c8-ec18-4513-8289-c61d9fc97259" providerId="ADAL" clId="{3ECB6472-3BD8-4686-A850-92EE2F0AD27E}" dt="2025-09-18T14:19:47.558" v="11806" actId="1076"/>
          <ac:spMkLst>
            <pc:docMk/>
            <pc:sldMk cId="1252829174" sldId="665"/>
            <ac:spMk id="15" creationId="{1FAC30C5-1AAD-A207-D797-CA2ED8274D60}"/>
          </ac:spMkLst>
        </pc:spChg>
        <pc:picChg chg="add mod">
          <ac:chgData name="Schneider, Anderson (Technology)" userId="2378c5c8-ec18-4513-8289-c61d9fc97259" providerId="ADAL" clId="{3ECB6472-3BD8-4686-A850-92EE2F0AD27E}" dt="2025-09-18T16:24:09.021" v="12450" actId="1076"/>
          <ac:picMkLst>
            <pc:docMk/>
            <pc:sldMk cId="1252829174" sldId="665"/>
            <ac:picMk id="7" creationId="{638656BD-8847-2AB1-9C3E-3F980F2E4842}"/>
          </ac:picMkLst>
        </pc:picChg>
        <pc:picChg chg="add mod">
          <ac:chgData name="Schneider, Anderson (Technology)" userId="2378c5c8-ec18-4513-8289-c61d9fc97259" providerId="ADAL" clId="{3ECB6472-3BD8-4686-A850-92EE2F0AD27E}" dt="2025-09-18T14:19:53.395" v="11808" actId="1076"/>
          <ac:picMkLst>
            <pc:docMk/>
            <pc:sldMk cId="1252829174" sldId="665"/>
            <ac:picMk id="13" creationId="{D7CE2E77-1365-05CD-F203-FC9CBCD2027C}"/>
          </ac:picMkLst>
        </pc:picChg>
        <pc:cxnChg chg="add mod">
          <ac:chgData name="Schneider, Anderson (Technology)" userId="2378c5c8-ec18-4513-8289-c61d9fc97259" providerId="ADAL" clId="{3ECB6472-3BD8-4686-A850-92EE2F0AD27E}" dt="2025-09-18T18:29:15.814" v="12968" actId="14100"/>
          <ac:cxnSpMkLst>
            <pc:docMk/>
            <pc:sldMk cId="1252829174" sldId="665"/>
            <ac:cxnSpMk id="9" creationId="{6EB51BD4-13C3-0033-A41B-4EC5B5D24EC2}"/>
          </ac:cxnSpMkLst>
        </pc:cxnChg>
      </pc:sldChg>
      <pc:sldChg chg="addSp delSp modSp add mod ord">
        <pc:chgData name="Schneider, Anderson (Technology)" userId="2378c5c8-ec18-4513-8289-c61d9fc97259" providerId="ADAL" clId="{3ECB6472-3BD8-4686-A850-92EE2F0AD27E}" dt="2025-09-18T18:22:33.295" v="12897" actId="20577"/>
        <pc:sldMkLst>
          <pc:docMk/>
          <pc:sldMk cId="1602081093" sldId="666"/>
        </pc:sldMkLst>
        <pc:spChg chg="mod">
          <ac:chgData name="Schneider, Anderson (Technology)" userId="2378c5c8-ec18-4513-8289-c61d9fc97259" providerId="ADAL" clId="{3ECB6472-3BD8-4686-A850-92EE2F0AD27E}" dt="2025-09-18T17:28:30.102" v="12805" actId="20577"/>
          <ac:spMkLst>
            <pc:docMk/>
            <pc:sldMk cId="1602081093" sldId="666"/>
            <ac:spMk id="3" creationId="{5B9D4AD5-E5CD-5C96-0A06-FEE19A016084}"/>
          </ac:spMkLst>
        </pc:spChg>
        <pc:spChg chg="add del mod">
          <ac:chgData name="Schneider, Anderson (Technology)" userId="2378c5c8-ec18-4513-8289-c61d9fc97259" providerId="ADAL" clId="{3ECB6472-3BD8-4686-A850-92EE2F0AD27E}" dt="2025-09-18T18:22:33.295" v="12897" actId="20577"/>
          <ac:spMkLst>
            <pc:docMk/>
            <pc:sldMk cId="1602081093" sldId="666"/>
            <ac:spMk id="8" creationId="{E5E4F3A4-AD92-AA0B-DCE4-01D9B5C5DFD7}"/>
          </ac:spMkLst>
        </pc:spChg>
        <pc:spChg chg="add mod">
          <ac:chgData name="Schneider, Anderson (Technology)" userId="2378c5c8-ec18-4513-8289-c61d9fc97259" providerId="ADAL" clId="{3ECB6472-3BD8-4686-A850-92EE2F0AD27E}" dt="2025-09-18T17:28:26.744" v="12804" actId="1076"/>
          <ac:spMkLst>
            <pc:docMk/>
            <pc:sldMk cId="1602081093" sldId="666"/>
            <ac:spMk id="9" creationId="{3F98C460-63A5-A171-8FDB-C6B07D9E991B}"/>
          </ac:spMkLst>
        </pc:spChg>
        <pc:spChg chg="add mod">
          <ac:chgData name="Schneider, Anderson (Technology)" userId="2378c5c8-ec18-4513-8289-c61d9fc97259" providerId="ADAL" clId="{3ECB6472-3BD8-4686-A850-92EE2F0AD27E}" dt="2025-09-17T00:49:57.256" v="11774" actId="14100"/>
          <ac:spMkLst>
            <pc:docMk/>
            <pc:sldMk cId="1602081093" sldId="666"/>
            <ac:spMk id="10" creationId="{E9D4E07B-DBA4-D0EA-A2B4-44065C54CEF1}"/>
          </ac:spMkLst>
        </pc:spChg>
        <pc:picChg chg="add mod">
          <ac:chgData name="Schneider, Anderson (Technology)" userId="2378c5c8-ec18-4513-8289-c61d9fc97259" providerId="ADAL" clId="{3ECB6472-3BD8-4686-A850-92EE2F0AD27E}" dt="2025-09-18T17:28:24.005" v="12803" actId="1076"/>
          <ac:picMkLst>
            <pc:docMk/>
            <pc:sldMk cId="1602081093" sldId="666"/>
            <ac:picMk id="13" creationId="{C5F8F4A4-E708-4A67-D70F-BC7BC8C010E4}"/>
          </ac:picMkLst>
        </pc:picChg>
        <pc:picChg chg="add mod">
          <ac:chgData name="Schneider, Anderson (Technology)" userId="2378c5c8-ec18-4513-8289-c61d9fc97259" providerId="ADAL" clId="{3ECB6472-3BD8-4686-A850-92EE2F0AD27E}" dt="2025-09-18T17:39:24.984" v="12815" actId="1076"/>
          <ac:picMkLst>
            <pc:docMk/>
            <pc:sldMk cId="1602081093" sldId="666"/>
            <ac:picMk id="20" creationId="{AAC49AB6-4511-9FA7-AC41-C26353E5AD89}"/>
          </ac:picMkLst>
        </pc:picChg>
      </pc:sldChg>
      <pc:sldChg chg="del">
        <pc:chgData name="Schneider, Anderson (Technology)" userId="2378c5c8-ec18-4513-8289-c61d9fc97259" providerId="ADAL" clId="{3ECB6472-3BD8-4686-A850-92EE2F0AD27E}" dt="2025-09-08T20:20:51.585" v="121" actId="47"/>
        <pc:sldMkLst>
          <pc:docMk/>
          <pc:sldMk cId="3770575402" sldId="666"/>
        </pc:sldMkLst>
      </pc:sldChg>
      <pc:sldChg chg="addSp delSp modSp add mod">
        <pc:chgData name="Schneider, Anderson (Technology)" userId="2378c5c8-ec18-4513-8289-c61d9fc97259" providerId="ADAL" clId="{3ECB6472-3BD8-4686-A850-92EE2F0AD27E}" dt="2025-09-18T22:35:48.912" v="13242" actId="20577"/>
        <pc:sldMkLst>
          <pc:docMk/>
          <pc:sldMk cId="2067647078" sldId="667"/>
        </pc:sldMkLst>
        <pc:spChg chg="add mod">
          <ac:chgData name="Schneider, Anderson (Technology)" userId="2378c5c8-ec18-4513-8289-c61d9fc97259" providerId="ADAL" clId="{3ECB6472-3BD8-4686-A850-92EE2F0AD27E}" dt="2025-09-18T22:35:48.912" v="13242" actId="20577"/>
          <ac:spMkLst>
            <pc:docMk/>
            <pc:sldMk cId="2067647078" sldId="667"/>
            <ac:spMk id="5" creationId="{19AEBAF0-AAF4-D51E-D316-D37A6A9E35A7}"/>
          </ac:spMkLst>
        </pc:spChg>
        <pc:spChg chg="mod">
          <ac:chgData name="Schneider, Anderson (Technology)" userId="2378c5c8-ec18-4513-8289-c61d9fc97259" providerId="ADAL" clId="{3ECB6472-3BD8-4686-A850-92EE2F0AD27E}" dt="2025-09-18T18:43:22.077" v="12985" actId="1076"/>
          <ac:spMkLst>
            <pc:docMk/>
            <pc:sldMk cId="2067647078" sldId="667"/>
            <ac:spMk id="29" creationId="{481A0770-5610-5BE3-F896-0C3FD56FB6B6}"/>
          </ac:spMkLst>
        </pc:spChg>
      </pc:sldChg>
      <pc:sldChg chg="del">
        <pc:chgData name="Schneider, Anderson (Technology)" userId="2378c5c8-ec18-4513-8289-c61d9fc97259" providerId="ADAL" clId="{3ECB6472-3BD8-4686-A850-92EE2F0AD27E}" dt="2025-09-08T20:20:52.601" v="126" actId="47"/>
        <pc:sldMkLst>
          <pc:docMk/>
          <pc:sldMk cId="4277337485" sldId="667"/>
        </pc:sldMkLst>
      </pc:sldChg>
      <pc:sldChg chg="addSp delSp modSp add mod">
        <pc:chgData name="Schneider, Anderson (Technology)" userId="2378c5c8-ec18-4513-8289-c61d9fc97259" providerId="ADAL" clId="{3ECB6472-3BD8-4686-A850-92EE2F0AD27E}" dt="2025-09-18T20:24:57.087" v="13087" actId="1076"/>
        <pc:sldMkLst>
          <pc:docMk/>
          <pc:sldMk cId="3221186467" sldId="668"/>
        </pc:sldMkLst>
        <pc:spChg chg="mod">
          <ac:chgData name="Schneider, Anderson (Technology)" userId="2378c5c8-ec18-4513-8289-c61d9fc97259" providerId="ADAL" clId="{3ECB6472-3BD8-4686-A850-92EE2F0AD27E}" dt="2025-09-18T19:54:22.582" v="13060" actId="20577"/>
          <ac:spMkLst>
            <pc:docMk/>
            <pc:sldMk cId="3221186467" sldId="668"/>
            <ac:spMk id="2" creationId="{45EF18DE-8ABA-DB99-9139-2CDC8F775662}"/>
          </ac:spMkLst>
        </pc:spChg>
        <pc:picChg chg="add mod">
          <ac:chgData name="Schneider, Anderson (Technology)" userId="2378c5c8-ec18-4513-8289-c61d9fc97259" providerId="ADAL" clId="{3ECB6472-3BD8-4686-A850-92EE2F0AD27E}" dt="2025-09-18T20:24:57.087" v="13087" actId="1076"/>
          <ac:picMkLst>
            <pc:docMk/>
            <pc:sldMk cId="3221186467" sldId="668"/>
            <ac:picMk id="6" creationId="{D678E1C9-E49B-A0A2-D691-3E1381F07374}"/>
          </ac:picMkLst>
        </pc:picChg>
        <pc:picChg chg="add mod">
          <ac:chgData name="Schneider, Anderson (Technology)" userId="2378c5c8-ec18-4513-8289-c61d9fc97259" providerId="ADAL" clId="{3ECB6472-3BD8-4686-A850-92EE2F0AD27E}" dt="2025-09-18T20:24:57.087" v="13087" actId="1076"/>
          <ac:picMkLst>
            <pc:docMk/>
            <pc:sldMk cId="3221186467" sldId="668"/>
            <ac:picMk id="8" creationId="{DD7C7B93-9614-016F-BD37-47AA610AF9FA}"/>
          </ac:picMkLst>
        </pc:picChg>
      </pc:sldChg>
      <pc:sldChg chg="del">
        <pc:chgData name="Schneider, Anderson (Technology)" userId="2378c5c8-ec18-4513-8289-c61d9fc97259" providerId="ADAL" clId="{3ECB6472-3BD8-4686-A850-92EE2F0AD27E}" dt="2025-09-08T20:20:52.781" v="127" actId="47"/>
        <pc:sldMkLst>
          <pc:docMk/>
          <pc:sldMk cId="4241986768" sldId="668"/>
        </pc:sldMkLst>
      </pc:sldChg>
      <pc:sldChg chg="addSp modSp add mod">
        <pc:chgData name="Schneider, Anderson (Technology)" userId="2378c5c8-ec18-4513-8289-c61d9fc97259" providerId="ADAL" clId="{3ECB6472-3BD8-4686-A850-92EE2F0AD27E}" dt="2025-09-18T21:05:10.189" v="13091" actId="20577"/>
        <pc:sldMkLst>
          <pc:docMk/>
          <pc:sldMk cId="957236032" sldId="669"/>
        </pc:sldMkLst>
        <pc:spChg chg="mod">
          <ac:chgData name="Schneider, Anderson (Technology)" userId="2378c5c8-ec18-4513-8289-c61d9fc97259" providerId="ADAL" clId="{3ECB6472-3BD8-4686-A850-92EE2F0AD27E}" dt="2025-09-18T21:05:10.189" v="13091" actId="20577"/>
          <ac:spMkLst>
            <pc:docMk/>
            <pc:sldMk cId="957236032" sldId="669"/>
            <ac:spMk id="3" creationId="{5B9D4AD5-E5CD-5C96-0A06-FEE19A016084}"/>
          </ac:spMkLst>
        </pc:spChg>
      </pc:sldChg>
      <pc:sldChg chg="del">
        <pc:chgData name="Schneider, Anderson (Technology)" userId="2378c5c8-ec18-4513-8289-c61d9fc97259" providerId="ADAL" clId="{3ECB6472-3BD8-4686-A850-92EE2F0AD27E}" dt="2025-09-08T20:20:54.126" v="131" actId="47"/>
        <pc:sldMkLst>
          <pc:docMk/>
          <pc:sldMk cId="2807197444" sldId="669"/>
        </pc:sldMkLst>
      </pc:sldChg>
      <pc:sldChg chg="del">
        <pc:chgData name="Schneider, Anderson (Technology)" userId="2378c5c8-ec18-4513-8289-c61d9fc97259" providerId="ADAL" clId="{3ECB6472-3BD8-4686-A850-92EE2F0AD27E}" dt="2025-09-08T20:20:53.564" v="130" actId="47"/>
        <pc:sldMkLst>
          <pc:docMk/>
          <pc:sldMk cId="651312818" sldId="670"/>
        </pc:sldMkLst>
      </pc:sldChg>
      <pc:sldChg chg="addSp delSp modSp add mod">
        <pc:chgData name="Schneider, Anderson (Technology)" userId="2378c5c8-ec18-4513-8289-c61d9fc97259" providerId="ADAL" clId="{3ECB6472-3BD8-4686-A850-92EE2F0AD27E}" dt="2025-09-18T22:25:24.234" v="13241" actId="1076"/>
        <pc:sldMkLst>
          <pc:docMk/>
          <pc:sldMk cId="3297759172" sldId="670"/>
        </pc:sldMkLst>
        <pc:spChg chg="mod">
          <ac:chgData name="Schneider, Anderson (Technology)" userId="2378c5c8-ec18-4513-8289-c61d9fc97259" providerId="ADAL" clId="{3ECB6472-3BD8-4686-A850-92EE2F0AD27E}" dt="2025-09-18T21:43:51.650" v="13169" actId="113"/>
          <ac:spMkLst>
            <pc:docMk/>
            <pc:sldMk cId="3297759172" sldId="670"/>
            <ac:spMk id="3" creationId="{5B9D4AD5-E5CD-5C96-0A06-FEE19A016084}"/>
          </ac:spMkLst>
        </pc:spChg>
        <pc:spChg chg="add mod">
          <ac:chgData name="Schneider, Anderson (Technology)" userId="2378c5c8-ec18-4513-8289-c61d9fc97259" providerId="ADAL" clId="{3ECB6472-3BD8-4686-A850-92EE2F0AD27E}" dt="2025-09-18T22:25:24.234" v="13241" actId="1076"/>
          <ac:spMkLst>
            <pc:docMk/>
            <pc:sldMk cId="3297759172" sldId="670"/>
            <ac:spMk id="11" creationId="{C39FF97D-B5FE-68B4-8F4E-C3E3770053FE}"/>
          </ac:spMkLst>
        </pc:spChg>
        <pc:cxnChg chg="add mod">
          <ac:chgData name="Schneider, Anderson (Technology)" userId="2378c5c8-ec18-4513-8289-c61d9fc97259" providerId="ADAL" clId="{3ECB6472-3BD8-4686-A850-92EE2F0AD27E}" dt="2025-09-18T21:42:47.998" v="13167" actId="692"/>
          <ac:cxnSpMkLst>
            <pc:docMk/>
            <pc:sldMk cId="3297759172" sldId="670"/>
            <ac:cxnSpMk id="5" creationId="{57294657-8BC0-B316-F727-CD242165FEC3}"/>
          </ac:cxnSpMkLst>
        </pc:cxnChg>
        <pc:cxnChg chg="add mod">
          <ac:chgData name="Schneider, Anderson (Technology)" userId="2378c5c8-ec18-4513-8289-c61d9fc97259" providerId="ADAL" clId="{3ECB6472-3BD8-4686-A850-92EE2F0AD27E}" dt="2025-09-18T21:42:34.645" v="13162" actId="14100"/>
          <ac:cxnSpMkLst>
            <pc:docMk/>
            <pc:sldMk cId="3297759172" sldId="670"/>
            <ac:cxnSpMk id="8" creationId="{9B1B56DC-B782-D4EE-92A0-7E74F29803BC}"/>
          </ac:cxnSpMkLst>
        </pc:cxnChg>
      </pc:sldChg>
      <pc:sldChg chg="addSp delSp modSp add mod">
        <pc:chgData name="Schneider, Anderson (Technology)" userId="2378c5c8-ec18-4513-8289-c61d9fc97259" providerId="ADAL" clId="{3ECB6472-3BD8-4686-A850-92EE2F0AD27E}" dt="2025-09-10T20:24:18.100" v="6723" actId="1076"/>
        <pc:sldMkLst>
          <pc:docMk/>
          <pc:sldMk cId="3717751725" sldId="671"/>
        </pc:sldMkLst>
      </pc:sldChg>
      <pc:sldChg chg="del">
        <pc:chgData name="Schneider, Anderson (Technology)" userId="2378c5c8-ec18-4513-8289-c61d9fc97259" providerId="ADAL" clId="{3ECB6472-3BD8-4686-A850-92EE2F0AD27E}" dt="2025-09-08T20:20:51.814" v="123" actId="47"/>
        <pc:sldMkLst>
          <pc:docMk/>
          <pc:sldMk cId="4247249718" sldId="671"/>
        </pc:sldMkLst>
      </pc:sldChg>
      <pc:sldChg chg="addSp modSp add mod">
        <pc:chgData name="Schneider, Anderson (Technology)" userId="2378c5c8-ec18-4513-8289-c61d9fc97259" providerId="ADAL" clId="{3ECB6472-3BD8-4686-A850-92EE2F0AD27E}" dt="2025-09-11T14:17:07.987" v="9453" actId="692"/>
        <pc:sldMkLst>
          <pc:docMk/>
          <pc:sldMk cId="1285057855" sldId="672"/>
        </pc:sldMkLst>
      </pc:sldChg>
      <pc:sldChg chg="del">
        <pc:chgData name="Schneider, Anderson (Technology)" userId="2378c5c8-ec18-4513-8289-c61d9fc97259" providerId="ADAL" clId="{3ECB6472-3BD8-4686-A850-92EE2F0AD27E}" dt="2025-09-08T20:20:52.234" v="125" actId="47"/>
        <pc:sldMkLst>
          <pc:docMk/>
          <pc:sldMk cId="3503459504" sldId="672"/>
        </pc:sldMkLst>
      </pc:sldChg>
      <pc:sldChg chg="del">
        <pc:chgData name="Schneider, Anderson (Technology)" userId="2378c5c8-ec18-4513-8289-c61d9fc97259" providerId="ADAL" clId="{3ECB6472-3BD8-4686-A850-92EE2F0AD27E}" dt="2025-09-08T20:20:51.998" v="124" actId="47"/>
        <pc:sldMkLst>
          <pc:docMk/>
          <pc:sldMk cId="22556970" sldId="673"/>
        </pc:sldMkLst>
      </pc:sldChg>
      <pc:sldChg chg="addSp delSp modSp add mod">
        <pc:chgData name="Schneider, Anderson (Technology)" userId="2378c5c8-ec18-4513-8289-c61d9fc97259" providerId="ADAL" clId="{3ECB6472-3BD8-4686-A850-92EE2F0AD27E}" dt="2025-09-11T14:17:27.829" v="9458" actId="14100"/>
        <pc:sldMkLst>
          <pc:docMk/>
          <pc:sldMk cId="4216500699" sldId="673"/>
        </pc:sldMkLst>
      </pc:sldChg>
      <pc:sldChg chg="del">
        <pc:chgData name="Schneider, Anderson (Technology)" userId="2378c5c8-ec18-4513-8289-c61d9fc97259" providerId="ADAL" clId="{3ECB6472-3BD8-4686-A850-92EE2F0AD27E}" dt="2025-09-08T20:20:53.085" v="128" actId="47"/>
        <pc:sldMkLst>
          <pc:docMk/>
          <pc:sldMk cId="1287291621" sldId="674"/>
        </pc:sldMkLst>
      </pc:sldChg>
      <pc:sldChg chg="addSp delSp modSp add mod">
        <pc:chgData name="Schneider, Anderson (Technology)" userId="2378c5c8-ec18-4513-8289-c61d9fc97259" providerId="ADAL" clId="{3ECB6472-3BD8-4686-A850-92EE2F0AD27E}" dt="2025-09-11T20:17:30.898" v="10949" actId="20577"/>
        <pc:sldMkLst>
          <pc:docMk/>
          <pc:sldMk cId="4000096777" sldId="674"/>
        </pc:sldMkLst>
      </pc:sldChg>
      <pc:sldChg chg="del">
        <pc:chgData name="Schneider, Anderson (Technology)" userId="2378c5c8-ec18-4513-8289-c61d9fc97259" providerId="ADAL" clId="{3ECB6472-3BD8-4686-A850-92EE2F0AD27E}" dt="2025-09-08T20:20:53.331" v="129" actId="47"/>
        <pc:sldMkLst>
          <pc:docMk/>
          <pc:sldMk cId="1186791722" sldId="675"/>
        </pc:sldMkLst>
      </pc:sldChg>
      <pc:sldChg chg="addSp modSp add mod">
        <pc:chgData name="Schneider, Anderson (Technology)" userId="2378c5c8-ec18-4513-8289-c61d9fc97259" providerId="ADAL" clId="{3ECB6472-3BD8-4686-A850-92EE2F0AD27E}" dt="2025-09-12T12:27:34.889" v="11573" actId="5793"/>
        <pc:sldMkLst>
          <pc:docMk/>
          <pc:sldMk cId="3771393103" sldId="675"/>
        </pc:sldMkLst>
      </pc:sldChg>
      <pc:sldChg chg="addSp delSp modSp add mod">
        <pc:chgData name="Schneider, Anderson (Technology)" userId="2378c5c8-ec18-4513-8289-c61d9fc97259" providerId="ADAL" clId="{3ECB6472-3BD8-4686-A850-92EE2F0AD27E}" dt="2025-09-17T21:44:07.208" v="11779"/>
        <pc:sldMkLst>
          <pc:docMk/>
          <pc:sldMk cId="2693662949" sldId="676"/>
        </pc:sldMkLst>
        <pc:spChg chg="mod">
          <ac:chgData name="Schneider, Anderson (Technology)" userId="2378c5c8-ec18-4513-8289-c61d9fc97259" providerId="ADAL" clId="{3ECB6472-3BD8-4686-A850-92EE2F0AD27E}" dt="2025-09-17T21:44:07.208" v="11779"/>
          <ac:spMkLst>
            <pc:docMk/>
            <pc:sldMk cId="2693662949" sldId="676"/>
            <ac:spMk id="2" creationId="{45EF18DE-8ABA-DB99-9139-2CDC8F775662}"/>
          </ac:spMkLst>
        </pc:spChg>
        <pc:spChg chg="mod">
          <ac:chgData name="Schneider, Anderson (Technology)" userId="2378c5c8-ec18-4513-8289-c61d9fc97259" providerId="ADAL" clId="{3ECB6472-3BD8-4686-A850-92EE2F0AD27E}" dt="2025-09-17T21:43:22.913" v="11776" actId="20577"/>
          <ac:spMkLst>
            <pc:docMk/>
            <pc:sldMk cId="2693662949" sldId="676"/>
            <ac:spMk id="3" creationId="{5B9D4AD5-E5CD-5C96-0A06-FEE19A016084}"/>
          </ac:spMkLst>
        </pc:spChg>
      </pc:sldChg>
      <pc:sldChg chg="addSp delSp modSp add mod">
        <pc:chgData name="Schneider, Anderson (Technology)" userId="2378c5c8-ec18-4513-8289-c61d9fc97259" providerId="ADAL" clId="{3ECB6472-3BD8-4686-A850-92EE2F0AD27E}" dt="2025-09-08T22:59:57.443" v="3168" actId="478"/>
        <pc:sldMkLst>
          <pc:docMk/>
          <pc:sldMk cId="3442486897" sldId="677"/>
        </pc:sldMkLst>
      </pc:sldChg>
      <pc:sldChg chg="addSp delSp modSp add mod">
        <pc:chgData name="Schneider, Anderson (Technology)" userId="2378c5c8-ec18-4513-8289-c61d9fc97259" providerId="ADAL" clId="{3ECB6472-3BD8-4686-A850-92EE2F0AD27E}" dt="2025-09-11T14:17:58.687" v="9464" actId="14100"/>
        <pc:sldMkLst>
          <pc:docMk/>
          <pc:sldMk cId="531879994" sldId="678"/>
        </pc:sldMkLst>
      </pc:sldChg>
      <pc:sldChg chg="addSp delSp modSp add del mod">
        <pc:chgData name="Schneider, Anderson (Technology)" userId="2378c5c8-ec18-4513-8289-c61d9fc97259" providerId="ADAL" clId="{3ECB6472-3BD8-4686-A850-92EE2F0AD27E}" dt="2025-09-11T14:17:42.952" v="9461" actId="14100"/>
        <pc:sldMkLst>
          <pc:docMk/>
          <pc:sldMk cId="97519157" sldId="679"/>
        </pc:sldMkLst>
      </pc:sldChg>
      <pc:sldChg chg="addSp modSp add mod">
        <pc:chgData name="Schneider, Anderson (Technology)" userId="2378c5c8-ec18-4513-8289-c61d9fc97259" providerId="ADAL" clId="{3ECB6472-3BD8-4686-A850-92EE2F0AD27E}" dt="2025-09-18T22:44:30.014" v="13287" actId="20577"/>
        <pc:sldMkLst>
          <pc:docMk/>
          <pc:sldMk cId="1298761215" sldId="680"/>
        </pc:sldMkLst>
        <pc:spChg chg="mod">
          <ac:chgData name="Schneider, Anderson (Technology)" userId="2378c5c8-ec18-4513-8289-c61d9fc97259" providerId="ADAL" clId="{3ECB6472-3BD8-4686-A850-92EE2F0AD27E}" dt="2025-09-18T21:54:41.640" v="13178" actId="113"/>
          <ac:spMkLst>
            <pc:docMk/>
            <pc:sldMk cId="1298761215" sldId="680"/>
            <ac:spMk id="3" creationId="{5B9D4AD5-E5CD-5C96-0A06-FEE19A016084}"/>
          </ac:spMkLst>
        </pc:spChg>
        <pc:spChg chg="mod">
          <ac:chgData name="Schneider, Anderson (Technology)" userId="2378c5c8-ec18-4513-8289-c61d9fc97259" providerId="ADAL" clId="{3ECB6472-3BD8-4686-A850-92EE2F0AD27E}" dt="2025-09-18T22:44:30.014" v="13287" actId="20577"/>
          <ac:spMkLst>
            <pc:docMk/>
            <pc:sldMk cId="1298761215" sldId="680"/>
            <ac:spMk id="9" creationId="{C05E4B7F-4F47-B5AF-DB6D-F271E8E71028}"/>
          </ac:spMkLst>
        </pc:spChg>
      </pc:sldChg>
      <pc:sldChg chg="addSp delSp modSp add mod">
        <pc:chgData name="Schneider, Anderson (Technology)" userId="2378c5c8-ec18-4513-8289-c61d9fc97259" providerId="ADAL" clId="{3ECB6472-3BD8-4686-A850-92EE2F0AD27E}" dt="2025-09-11T20:17:27.635" v="10948" actId="20577"/>
        <pc:sldMkLst>
          <pc:docMk/>
          <pc:sldMk cId="499945271" sldId="681"/>
        </pc:sldMkLst>
      </pc:sldChg>
      <pc:sldChg chg="add del">
        <pc:chgData name="Schneider, Anderson (Technology)" userId="2378c5c8-ec18-4513-8289-c61d9fc97259" providerId="ADAL" clId="{3ECB6472-3BD8-4686-A850-92EE2F0AD27E}" dt="2025-09-11T18:06:22.225" v="10230"/>
        <pc:sldMkLst>
          <pc:docMk/>
          <pc:sldMk cId="2477545925" sldId="681"/>
        </pc:sldMkLst>
      </pc:sldChg>
      <pc:sldChg chg="addSp delSp modSp add mod">
        <pc:chgData name="Schneider, Anderson (Technology)" userId="2378c5c8-ec18-4513-8289-c61d9fc97259" providerId="ADAL" clId="{3ECB6472-3BD8-4686-A850-92EE2F0AD27E}" dt="2025-09-11T20:17:22.468" v="10947" actId="20577"/>
        <pc:sldMkLst>
          <pc:docMk/>
          <pc:sldMk cId="1492142491" sldId="682"/>
        </pc:sldMkLst>
      </pc:sldChg>
      <pc:sldChg chg="addSp delSp modSp add mod ord modCm">
        <pc:chgData name="Schneider, Anderson (Technology)" userId="2378c5c8-ec18-4513-8289-c61d9fc97259" providerId="ADAL" clId="{3ECB6472-3BD8-4686-A850-92EE2F0AD27E}" dt="2025-09-19T17:23:32.113" v="13303" actId="20577"/>
        <pc:sldMkLst>
          <pc:docMk/>
          <pc:sldMk cId="2098805731" sldId="683"/>
        </pc:sldMkLst>
        <pc:spChg chg="mod">
          <ac:chgData name="Schneider, Anderson (Technology)" userId="2378c5c8-ec18-4513-8289-c61d9fc97259" providerId="ADAL" clId="{3ECB6472-3BD8-4686-A850-92EE2F0AD27E}" dt="2025-09-18T15:49:08.543" v="12209" actId="20577"/>
          <ac:spMkLst>
            <pc:docMk/>
            <pc:sldMk cId="2098805731" sldId="683"/>
            <ac:spMk id="2" creationId="{45EF18DE-8ABA-DB99-9139-2CDC8F775662}"/>
          </ac:spMkLst>
        </pc:spChg>
        <pc:spChg chg="mod">
          <ac:chgData name="Schneider, Anderson (Technology)" userId="2378c5c8-ec18-4513-8289-c61d9fc97259" providerId="ADAL" clId="{3ECB6472-3BD8-4686-A850-92EE2F0AD27E}" dt="2025-09-19T17:23:32.113" v="13303" actId="20577"/>
          <ac:spMkLst>
            <pc:docMk/>
            <pc:sldMk cId="2098805731" sldId="683"/>
            <ac:spMk id="3" creationId="{5B9D4AD5-E5CD-5C96-0A06-FEE19A01608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chneider, Anderson (Technology)" userId="2378c5c8-ec18-4513-8289-c61d9fc97259" providerId="ADAL" clId="{3ECB6472-3BD8-4686-A850-92EE2F0AD27E}" dt="2025-09-18T15:51:36.644" v="12340" actId="20577"/>
              <pc2:cmMkLst xmlns:pc2="http://schemas.microsoft.com/office/powerpoint/2019/9/main/command">
                <pc:docMk/>
                <pc:sldMk cId="2098805731" sldId="683"/>
                <pc2:cmMk id="{B00CC011-20F6-4E53-ABFB-A5BCF07EA6CD}"/>
              </pc2:cmMkLst>
            </pc226:cmChg>
          </p:ext>
        </pc:extLst>
      </pc:sldChg>
      <pc:sldMasterChg chg="delSp mod modSldLayout">
        <pc:chgData name="Schneider, Anderson (Technology)" userId="2378c5c8-ec18-4513-8289-c61d9fc97259" providerId="ADAL" clId="{3ECB6472-3BD8-4686-A850-92EE2F0AD27E}" dt="2025-09-16T20:55:17.877" v="11584" actId="14100"/>
        <pc:sldMasterMkLst>
          <pc:docMk/>
          <pc:sldMasterMk cId="2752902000" sldId="2147483660"/>
        </pc:sldMasterMkLst>
        <pc:sldLayoutChg chg="addSp delSp modSp mod">
          <pc:chgData name="Schneider, Anderson (Technology)" userId="2378c5c8-ec18-4513-8289-c61d9fc97259" providerId="ADAL" clId="{3ECB6472-3BD8-4686-A850-92EE2F0AD27E}" dt="2025-09-16T20:55:17.877" v="11584" actId="14100"/>
          <pc:sldLayoutMkLst>
            <pc:docMk/>
            <pc:sldMasterMk cId="2752902000" sldId="2147483660"/>
            <pc:sldLayoutMk cId="3051502780" sldId="2147483661"/>
          </pc:sldLayoutMkLst>
          <pc:picChg chg="add mod">
            <ac:chgData name="Schneider, Anderson (Technology)" userId="2378c5c8-ec18-4513-8289-c61d9fc97259" providerId="ADAL" clId="{3ECB6472-3BD8-4686-A850-92EE2F0AD27E}" dt="2025-09-16T20:55:17.877" v="11584" actId="14100"/>
            <ac:picMkLst>
              <pc:docMk/>
              <pc:sldMasterMk cId="2752902000" sldId="2147483660"/>
              <pc:sldLayoutMk cId="3051502780" sldId="2147483661"/>
              <ac:picMk id="3" creationId="{9F682556-4AE9-B657-54BC-D883A2299BAD}"/>
            </ac:picMkLst>
          </pc:picChg>
        </pc:sldLayoutChg>
      </pc:sldMasterChg>
      <pc:sldMasterChg chg="modSldLayout">
        <pc:chgData name="Schneider, Anderson (Technology)" userId="2378c5c8-ec18-4513-8289-c61d9fc97259" providerId="ADAL" clId="{3ECB6472-3BD8-4686-A850-92EE2F0AD27E}" dt="2025-09-08T20:03:43.301" v="7" actId="1076"/>
        <pc:sldMasterMkLst>
          <pc:docMk/>
          <pc:sldMasterMk cId="4203063896" sldId="2147483680"/>
        </pc:sldMasterMkLst>
        <pc:sldLayoutChg chg="modSp">
          <pc:chgData name="Schneider, Anderson (Technology)" userId="2378c5c8-ec18-4513-8289-c61d9fc97259" providerId="ADAL" clId="{3ECB6472-3BD8-4686-A850-92EE2F0AD27E}" dt="2025-09-08T20:03:43.301" v="7" actId="1076"/>
          <pc:sldLayoutMkLst>
            <pc:docMk/>
            <pc:sldMasterMk cId="4203063896" sldId="2147483680"/>
            <pc:sldLayoutMk cId="1972406271" sldId="2147483681"/>
          </pc:sldLayoutMkLst>
        </pc:sldLayoutChg>
      </pc:sldMasterChg>
    </pc:docChg>
  </pc:docChgLst>
  <pc:docChgLst>
    <pc:chgData name="Schneider, Anderson (Technology)" userId="2378c5c8-ec18-4513-8289-c61d9fc97259" providerId="ADAL" clId="{46EDCBB1-60AB-4BDD-A2F5-59055C72453E}"/>
    <pc:docChg chg="undo custSel addSld delSld modSld sldOrd">
      <pc:chgData name="Schneider, Anderson (Technology)" userId="2378c5c8-ec18-4513-8289-c61d9fc97259" providerId="ADAL" clId="{46EDCBB1-60AB-4BDD-A2F5-59055C72453E}" dt="2023-05-17T20:46:53.638" v="6311" actId="20577"/>
      <pc:docMkLst>
        <pc:docMk/>
      </pc:docMkLst>
      <pc:sldChg chg="delSp modSp mod">
        <pc:chgData name="Schneider, Anderson (Technology)" userId="2378c5c8-ec18-4513-8289-c61d9fc97259" providerId="ADAL" clId="{46EDCBB1-60AB-4BDD-A2F5-59055C72453E}" dt="2023-05-04T13:29:46.259" v="79"/>
        <pc:sldMkLst>
          <pc:docMk/>
          <pc:sldMk cId="980202569" sldId="563"/>
        </pc:sldMkLst>
      </pc:sldChg>
      <pc:sldChg chg="del">
        <pc:chgData name="Schneider, Anderson (Technology)" userId="2378c5c8-ec18-4513-8289-c61d9fc97259" providerId="ADAL" clId="{46EDCBB1-60AB-4BDD-A2F5-59055C72453E}" dt="2023-05-04T13:27:08.784" v="2" actId="47"/>
        <pc:sldMkLst>
          <pc:docMk/>
          <pc:sldMk cId="990488432" sldId="596"/>
        </pc:sldMkLst>
      </pc:sldChg>
      <pc:sldChg chg="del">
        <pc:chgData name="Schneider, Anderson (Technology)" userId="2378c5c8-ec18-4513-8289-c61d9fc97259" providerId="ADAL" clId="{46EDCBB1-60AB-4BDD-A2F5-59055C72453E}" dt="2023-05-04T13:27:08.980" v="3" actId="47"/>
        <pc:sldMkLst>
          <pc:docMk/>
          <pc:sldMk cId="2687888633" sldId="597"/>
        </pc:sldMkLst>
      </pc:sldChg>
      <pc:sldChg chg="del">
        <pc:chgData name="Schneider, Anderson (Technology)" userId="2378c5c8-ec18-4513-8289-c61d9fc97259" providerId="ADAL" clId="{46EDCBB1-60AB-4BDD-A2F5-59055C72453E}" dt="2023-05-04T13:27:09.720" v="5" actId="47"/>
        <pc:sldMkLst>
          <pc:docMk/>
          <pc:sldMk cId="1328007104" sldId="598"/>
        </pc:sldMkLst>
      </pc:sldChg>
      <pc:sldChg chg="del">
        <pc:chgData name="Schneider, Anderson (Technology)" userId="2378c5c8-ec18-4513-8289-c61d9fc97259" providerId="ADAL" clId="{46EDCBB1-60AB-4BDD-A2F5-59055C72453E}" dt="2023-05-04T13:27:10.079" v="6" actId="47"/>
        <pc:sldMkLst>
          <pc:docMk/>
          <pc:sldMk cId="637291719" sldId="599"/>
        </pc:sldMkLst>
      </pc:sldChg>
      <pc:sldChg chg="del">
        <pc:chgData name="Schneider, Anderson (Technology)" userId="2378c5c8-ec18-4513-8289-c61d9fc97259" providerId="ADAL" clId="{46EDCBB1-60AB-4BDD-A2F5-59055C72453E}" dt="2023-05-04T13:27:10.745" v="8" actId="47"/>
        <pc:sldMkLst>
          <pc:docMk/>
          <pc:sldMk cId="1102974907" sldId="600"/>
        </pc:sldMkLst>
      </pc:sldChg>
      <pc:sldChg chg="del">
        <pc:chgData name="Schneider, Anderson (Technology)" userId="2378c5c8-ec18-4513-8289-c61d9fc97259" providerId="ADAL" clId="{46EDCBB1-60AB-4BDD-A2F5-59055C72453E}" dt="2023-05-04T13:27:11.049" v="9" actId="47"/>
        <pc:sldMkLst>
          <pc:docMk/>
          <pc:sldMk cId="669244345" sldId="601"/>
        </pc:sldMkLst>
      </pc:sldChg>
      <pc:sldChg chg="del">
        <pc:chgData name="Schneider, Anderson (Technology)" userId="2378c5c8-ec18-4513-8289-c61d9fc97259" providerId="ADAL" clId="{46EDCBB1-60AB-4BDD-A2F5-59055C72453E}" dt="2023-05-04T13:27:11.469" v="10" actId="47"/>
        <pc:sldMkLst>
          <pc:docMk/>
          <pc:sldMk cId="1766658477" sldId="602"/>
        </pc:sldMkLst>
      </pc:sldChg>
      <pc:sldChg chg="del">
        <pc:chgData name="Schneider, Anderson (Technology)" userId="2378c5c8-ec18-4513-8289-c61d9fc97259" providerId="ADAL" clId="{46EDCBB1-60AB-4BDD-A2F5-59055C72453E}" dt="2023-05-04T13:27:12.248" v="13" actId="47"/>
        <pc:sldMkLst>
          <pc:docMk/>
          <pc:sldMk cId="128342179" sldId="603"/>
        </pc:sldMkLst>
      </pc:sldChg>
      <pc:sldChg chg="del">
        <pc:chgData name="Schneider, Anderson (Technology)" userId="2378c5c8-ec18-4513-8289-c61d9fc97259" providerId="ADAL" clId="{46EDCBB1-60AB-4BDD-A2F5-59055C72453E}" dt="2023-05-04T13:27:12.857" v="14" actId="47"/>
        <pc:sldMkLst>
          <pc:docMk/>
          <pc:sldMk cId="844426483" sldId="604"/>
        </pc:sldMkLst>
      </pc:sldChg>
      <pc:sldChg chg="del">
        <pc:chgData name="Schneider, Anderson (Technology)" userId="2378c5c8-ec18-4513-8289-c61d9fc97259" providerId="ADAL" clId="{46EDCBB1-60AB-4BDD-A2F5-59055C72453E}" dt="2023-05-04T13:27:09.152" v="4" actId="47"/>
        <pc:sldMkLst>
          <pc:docMk/>
          <pc:sldMk cId="3592465631" sldId="605"/>
        </pc:sldMkLst>
      </pc:sldChg>
      <pc:sldChg chg="del">
        <pc:chgData name="Schneider, Anderson (Technology)" userId="2378c5c8-ec18-4513-8289-c61d9fc97259" providerId="ADAL" clId="{46EDCBB1-60AB-4BDD-A2F5-59055C72453E}" dt="2023-05-04T13:27:07.731" v="0" actId="47"/>
        <pc:sldMkLst>
          <pc:docMk/>
          <pc:sldMk cId="2938194146" sldId="606"/>
        </pc:sldMkLst>
      </pc:sldChg>
      <pc:sldChg chg="del">
        <pc:chgData name="Schneider, Anderson (Technology)" userId="2378c5c8-ec18-4513-8289-c61d9fc97259" providerId="ADAL" clId="{46EDCBB1-60AB-4BDD-A2F5-59055C72453E}" dt="2023-05-04T13:27:10.308" v="7" actId="47"/>
        <pc:sldMkLst>
          <pc:docMk/>
          <pc:sldMk cId="1371200303" sldId="607"/>
        </pc:sldMkLst>
      </pc:sldChg>
      <pc:sldChg chg="del">
        <pc:chgData name="Schneider, Anderson (Technology)" userId="2378c5c8-ec18-4513-8289-c61d9fc97259" providerId="ADAL" clId="{46EDCBB1-60AB-4BDD-A2F5-59055C72453E}" dt="2023-05-04T13:27:11.702" v="11" actId="47"/>
        <pc:sldMkLst>
          <pc:docMk/>
          <pc:sldMk cId="2881446616" sldId="608"/>
        </pc:sldMkLst>
      </pc:sldChg>
      <pc:sldChg chg="del">
        <pc:chgData name="Schneider, Anderson (Technology)" userId="2378c5c8-ec18-4513-8289-c61d9fc97259" providerId="ADAL" clId="{46EDCBB1-60AB-4BDD-A2F5-59055C72453E}" dt="2023-05-04T13:27:11.891" v="12" actId="47"/>
        <pc:sldMkLst>
          <pc:docMk/>
          <pc:sldMk cId="4238808319" sldId="609"/>
        </pc:sldMkLst>
      </pc:sldChg>
      <pc:sldChg chg="del">
        <pc:chgData name="Schneider, Anderson (Technology)" userId="2378c5c8-ec18-4513-8289-c61d9fc97259" providerId="ADAL" clId="{46EDCBB1-60AB-4BDD-A2F5-59055C72453E}" dt="2023-05-04T13:27:08.296" v="1" actId="47"/>
        <pc:sldMkLst>
          <pc:docMk/>
          <pc:sldMk cId="1272083338" sldId="610"/>
        </pc:sldMkLst>
      </pc:sldChg>
      <pc:sldChg chg="modSp add mod ord">
        <pc:chgData name="Schneider, Anderson (Technology)" userId="2378c5c8-ec18-4513-8289-c61d9fc97259" providerId="ADAL" clId="{46EDCBB1-60AB-4BDD-A2F5-59055C72453E}" dt="2023-05-17T12:44:05.941" v="5623" actId="20577"/>
        <pc:sldMkLst>
          <pc:docMk/>
          <pc:sldMk cId="4228967014" sldId="654"/>
        </pc:sldMkLst>
      </pc:sldChg>
      <pc:sldChg chg="modSp mod">
        <pc:chgData name="Schneider, Anderson (Technology)" userId="2378c5c8-ec18-4513-8289-c61d9fc97259" providerId="ADAL" clId="{46EDCBB1-60AB-4BDD-A2F5-59055C72453E}" dt="2023-05-17T20:32:13.047" v="6209" actId="6549"/>
        <pc:sldMkLst>
          <pc:docMk/>
          <pc:sldMk cId="425636618" sldId="656"/>
        </pc:sldMkLst>
      </pc:sldChg>
      <pc:sldChg chg="addSp delSp modSp mod">
        <pc:chgData name="Schneider, Anderson (Technology)" userId="2378c5c8-ec18-4513-8289-c61d9fc97259" providerId="ADAL" clId="{46EDCBB1-60AB-4BDD-A2F5-59055C72453E}" dt="2023-05-17T13:11:04.726" v="5721" actId="20577"/>
        <pc:sldMkLst>
          <pc:docMk/>
          <pc:sldMk cId="894180490" sldId="657"/>
        </pc:sldMkLst>
      </pc:sldChg>
      <pc:sldChg chg="addSp delSp modSp mod">
        <pc:chgData name="Schneider, Anderson (Technology)" userId="2378c5c8-ec18-4513-8289-c61d9fc97259" providerId="ADAL" clId="{46EDCBB1-60AB-4BDD-A2F5-59055C72453E}" dt="2023-05-16T14:05:35.080" v="3908" actId="20577"/>
        <pc:sldMkLst>
          <pc:docMk/>
          <pc:sldMk cId="4108694696" sldId="658"/>
        </pc:sldMkLst>
      </pc:sldChg>
      <pc:sldChg chg="addSp delSp modSp mod">
        <pc:chgData name="Schneider, Anderson (Technology)" userId="2378c5c8-ec18-4513-8289-c61d9fc97259" providerId="ADAL" clId="{46EDCBB1-60AB-4BDD-A2F5-59055C72453E}" dt="2023-05-17T20:18:12.558" v="6044" actId="14100"/>
        <pc:sldMkLst>
          <pc:docMk/>
          <pc:sldMk cId="3523638687" sldId="659"/>
        </pc:sldMkLst>
      </pc:sldChg>
      <pc:sldChg chg="addSp delSp modSp mod addCm modCm">
        <pc:chgData name="Schneider, Anderson (Technology)" userId="2378c5c8-ec18-4513-8289-c61d9fc97259" providerId="ADAL" clId="{46EDCBB1-60AB-4BDD-A2F5-59055C72453E}" dt="2023-05-16T15:28:48.019" v="4525" actId="20577"/>
        <pc:sldMkLst>
          <pc:docMk/>
          <pc:sldMk cId="3986197" sldId="660"/>
        </pc:sldMkLst>
      </pc:sldChg>
      <pc:sldChg chg="addSp delSp modSp mod addCm">
        <pc:chgData name="Schneider, Anderson (Technology)" userId="2378c5c8-ec18-4513-8289-c61d9fc97259" providerId="ADAL" clId="{46EDCBB1-60AB-4BDD-A2F5-59055C72453E}" dt="2023-05-05T17:24:11.847" v="2920" actId="478"/>
        <pc:sldMkLst>
          <pc:docMk/>
          <pc:sldMk cId="3177321023" sldId="661"/>
        </pc:sldMkLst>
      </pc:sldChg>
      <pc:sldChg chg="addSp delSp modSp mod">
        <pc:chgData name="Schneider, Anderson (Technology)" userId="2378c5c8-ec18-4513-8289-c61d9fc97259" providerId="ADAL" clId="{46EDCBB1-60AB-4BDD-A2F5-59055C72453E}" dt="2023-05-17T20:42:23.671" v="6242" actId="20577"/>
        <pc:sldMkLst>
          <pc:docMk/>
          <pc:sldMk cId="3685035562" sldId="662"/>
        </pc:sldMkLst>
      </pc:sldChg>
      <pc:sldChg chg="addSp delSp modSp add mod">
        <pc:chgData name="Schneider, Anderson (Technology)" userId="2378c5c8-ec18-4513-8289-c61d9fc97259" providerId="ADAL" clId="{46EDCBB1-60AB-4BDD-A2F5-59055C72453E}" dt="2023-05-17T12:46:08.914" v="5625" actId="20577"/>
        <pc:sldMkLst>
          <pc:docMk/>
          <pc:sldMk cId="4227023921" sldId="663"/>
        </pc:sldMkLst>
      </pc:sldChg>
      <pc:sldChg chg="addSp delSp modSp add mod">
        <pc:chgData name="Schneider, Anderson (Technology)" userId="2378c5c8-ec18-4513-8289-c61d9fc97259" providerId="ADAL" clId="{46EDCBB1-60AB-4BDD-A2F5-59055C72453E}" dt="2023-05-17T16:16:04.596" v="5890" actId="20577"/>
        <pc:sldMkLst>
          <pc:docMk/>
          <pc:sldMk cId="225402356" sldId="664"/>
        </pc:sldMkLst>
      </pc:sldChg>
      <pc:sldChg chg="modSp add del mod">
        <pc:chgData name="Schneider, Anderson (Technology)" userId="2378c5c8-ec18-4513-8289-c61d9fc97259" providerId="ADAL" clId="{46EDCBB1-60AB-4BDD-A2F5-59055C72453E}" dt="2023-05-04T20:14:41.928" v="1183" actId="47"/>
        <pc:sldMkLst>
          <pc:docMk/>
          <pc:sldMk cId="861909523" sldId="664"/>
        </pc:sldMkLst>
      </pc:sldChg>
      <pc:sldChg chg="modSp add del mod">
        <pc:chgData name="Schneider, Anderson (Technology)" userId="2378c5c8-ec18-4513-8289-c61d9fc97259" providerId="ADAL" clId="{46EDCBB1-60AB-4BDD-A2F5-59055C72453E}" dt="2023-05-04T21:05:26.726" v="1409" actId="47"/>
        <pc:sldMkLst>
          <pc:docMk/>
          <pc:sldMk cId="2019429518" sldId="664"/>
        </pc:sldMkLst>
      </pc:sldChg>
      <pc:sldChg chg="addSp delSp modSp add del mod">
        <pc:chgData name="Schneider, Anderson (Technology)" userId="2378c5c8-ec18-4513-8289-c61d9fc97259" providerId="ADAL" clId="{46EDCBB1-60AB-4BDD-A2F5-59055C72453E}" dt="2023-05-17T16:16:10.496" v="5891" actId="47"/>
        <pc:sldMkLst>
          <pc:docMk/>
          <pc:sldMk cId="2812414436" sldId="665"/>
        </pc:sldMkLst>
      </pc:sldChg>
      <pc:sldChg chg="addSp delSp modSp add mod">
        <pc:chgData name="Schneider, Anderson (Technology)" userId="2378c5c8-ec18-4513-8289-c61d9fc97259" providerId="ADAL" clId="{46EDCBB1-60AB-4BDD-A2F5-59055C72453E}" dt="2023-05-16T18:45:48.449" v="4867" actId="20577"/>
        <pc:sldMkLst>
          <pc:docMk/>
          <pc:sldMk cId="3770575402" sldId="666"/>
        </pc:sldMkLst>
      </pc:sldChg>
      <pc:sldChg chg="addSp delSp modSp mod ord">
        <pc:chgData name="Schneider, Anderson (Technology)" userId="2378c5c8-ec18-4513-8289-c61d9fc97259" providerId="ADAL" clId="{46EDCBB1-60AB-4BDD-A2F5-59055C72453E}" dt="2023-05-17T15:26:51.772" v="5736"/>
        <pc:sldMkLst>
          <pc:docMk/>
          <pc:sldMk cId="4277337485" sldId="667"/>
        </pc:sldMkLst>
      </pc:sldChg>
      <pc:sldChg chg="delSp modSp mod ord">
        <pc:chgData name="Schneider, Anderson (Technology)" userId="2378c5c8-ec18-4513-8289-c61d9fc97259" providerId="ADAL" clId="{46EDCBB1-60AB-4BDD-A2F5-59055C72453E}" dt="2023-05-17T16:17:26.112" v="5892" actId="478"/>
        <pc:sldMkLst>
          <pc:docMk/>
          <pc:sldMk cId="4241986768" sldId="668"/>
        </pc:sldMkLst>
      </pc:sldChg>
      <pc:sldChg chg="modSp mod">
        <pc:chgData name="Schneider, Anderson (Technology)" userId="2378c5c8-ec18-4513-8289-c61d9fc97259" providerId="ADAL" clId="{46EDCBB1-60AB-4BDD-A2F5-59055C72453E}" dt="2023-05-17T20:46:53.638" v="6311" actId="20577"/>
        <pc:sldMkLst>
          <pc:docMk/>
          <pc:sldMk cId="2807197444" sldId="669"/>
        </pc:sldMkLst>
      </pc:sldChg>
      <pc:sldChg chg="addSp modSp mod">
        <pc:chgData name="Schneider, Anderson (Technology)" userId="2378c5c8-ec18-4513-8289-c61d9fc97259" providerId="ADAL" clId="{46EDCBB1-60AB-4BDD-A2F5-59055C72453E}" dt="2023-05-17T15:32:51.317" v="5781" actId="1076"/>
        <pc:sldMkLst>
          <pc:docMk/>
          <pc:sldMk cId="651312818" sldId="670"/>
        </pc:sldMkLst>
      </pc:sldChg>
      <pc:sldChg chg="addSp modSp add mod">
        <pc:chgData name="Schneider, Anderson (Technology)" userId="2378c5c8-ec18-4513-8289-c61d9fc97259" providerId="ADAL" clId="{46EDCBB1-60AB-4BDD-A2F5-59055C72453E}" dt="2023-05-17T20:45:07.894" v="6308" actId="20577"/>
        <pc:sldMkLst>
          <pc:docMk/>
          <pc:sldMk cId="4247249718" sldId="671"/>
        </pc:sldMkLst>
      </pc:sldChg>
      <pc:sldChg chg="addSp delSp modSp add mod">
        <pc:chgData name="Schneider, Anderson (Technology)" userId="2378c5c8-ec18-4513-8289-c61d9fc97259" providerId="ADAL" clId="{46EDCBB1-60AB-4BDD-A2F5-59055C72453E}" dt="2023-05-16T21:04:10.438" v="5410" actId="22"/>
        <pc:sldMkLst>
          <pc:docMk/>
          <pc:sldMk cId="3503459504" sldId="672"/>
        </pc:sldMkLst>
      </pc:sldChg>
      <pc:sldChg chg="addSp delSp modSp add mod ord">
        <pc:chgData name="Schneider, Anderson (Technology)" userId="2378c5c8-ec18-4513-8289-c61d9fc97259" providerId="ADAL" clId="{46EDCBB1-60AB-4BDD-A2F5-59055C72453E}" dt="2023-05-16T21:11:16.615" v="5589"/>
        <pc:sldMkLst>
          <pc:docMk/>
          <pc:sldMk cId="22556970" sldId="673"/>
        </pc:sldMkLst>
      </pc:sldChg>
      <pc:sldChg chg="add ord">
        <pc:chgData name="Schneider, Anderson (Technology)" userId="2378c5c8-ec18-4513-8289-c61d9fc97259" providerId="ADAL" clId="{46EDCBB1-60AB-4BDD-A2F5-59055C72453E}" dt="2023-05-17T15:26:54.669" v="5738"/>
        <pc:sldMkLst>
          <pc:docMk/>
          <pc:sldMk cId="1287291621" sldId="674"/>
        </pc:sldMkLst>
      </pc:sldChg>
      <pc:sldChg chg="addSp delSp modSp add mod ord">
        <pc:chgData name="Schneider, Anderson (Technology)" userId="2378c5c8-ec18-4513-8289-c61d9fc97259" providerId="ADAL" clId="{46EDCBB1-60AB-4BDD-A2F5-59055C72453E}" dt="2023-05-17T15:27:53.446" v="5740"/>
        <pc:sldMkLst>
          <pc:docMk/>
          <pc:sldMk cId="1186791722" sldId="6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474" cy="479403"/>
          </a:xfrm>
          <a:prstGeom prst="rect">
            <a:avLst/>
          </a:prstGeom>
        </p:spPr>
        <p:txBody>
          <a:bodyPr vert="horz" lIns="94534" tIns="47267" rIns="94534" bIns="4726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64" y="2"/>
            <a:ext cx="3170474" cy="479403"/>
          </a:xfrm>
          <a:prstGeom prst="rect">
            <a:avLst/>
          </a:prstGeom>
        </p:spPr>
        <p:txBody>
          <a:bodyPr vert="horz" lIns="94534" tIns="47267" rIns="94534" bIns="47267" rtlCol="0"/>
          <a:lstStyle>
            <a:lvl1pPr algn="r">
              <a:defRPr sz="1300"/>
            </a:lvl1pPr>
          </a:lstStyle>
          <a:p>
            <a:fld id="{1C745DBB-F0DB-4E12-8AA5-C16A1AC6D05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58"/>
            <a:ext cx="3170474" cy="479403"/>
          </a:xfrm>
          <a:prstGeom prst="rect">
            <a:avLst/>
          </a:prstGeom>
        </p:spPr>
        <p:txBody>
          <a:bodyPr vert="horz" lIns="94534" tIns="47267" rIns="94534" bIns="4726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64" y="9120158"/>
            <a:ext cx="3170474" cy="479403"/>
          </a:xfrm>
          <a:prstGeom prst="rect">
            <a:avLst/>
          </a:prstGeom>
        </p:spPr>
        <p:txBody>
          <a:bodyPr vert="horz" lIns="94534" tIns="47267" rIns="94534" bIns="47267" rtlCol="0" anchor="b"/>
          <a:lstStyle>
            <a:lvl1pPr algn="r">
              <a:defRPr sz="1300"/>
            </a:lvl1pPr>
          </a:lstStyle>
          <a:p>
            <a:fld id="{E58C0CE8-EF88-466E-B4CF-80DA8DF8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11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169920" cy="480060"/>
          </a:xfrm>
          <a:prstGeom prst="rect">
            <a:avLst/>
          </a:prstGeom>
        </p:spPr>
        <p:txBody>
          <a:bodyPr vert="horz" lIns="96103" tIns="48051" rIns="96103" bIns="4805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2"/>
            <a:ext cx="3169920" cy="480060"/>
          </a:xfrm>
          <a:prstGeom prst="rect">
            <a:avLst/>
          </a:prstGeom>
        </p:spPr>
        <p:txBody>
          <a:bodyPr vert="horz" lIns="96103" tIns="48051" rIns="96103" bIns="48051" rtlCol="0"/>
          <a:lstStyle>
            <a:lvl1pPr algn="r">
              <a:defRPr sz="1300"/>
            </a:lvl1pPr>
          </a:lstStyle>
          <a:p>
            <a:fld id="{8B69060C-8E1D-4658-AF5A-6539605304B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20725"/>
            <a:ext cx="4803775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03" tIns="48051" rIns="96103" bIns="480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3"/>
            <a:ext cx="5852160" cy="4320540"/>
          </a:xfrm>
          <a:prstGeom prst="rect">
            <a:avLst/>
          </a:prstGeom>
        </p:spPr>
        <p:txBody>
          <a:bodyPr vert="horz" lIns="96103" tIns="48051" rIns="96103" bIns="480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7"/>
            <a:ext cx="3169920" cy="480060"/>
          </a:xfrm>
          <a:prstGeom prst="rect">
            <a:avLst/>
          </a:prstGeom>
        </p:spPr>
        <p:txBody>
          <a:bodyPr vert="horz" lIns="96103" tIns="48051" rIns="96103" bIns="4805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7"/>
            <a:ext cx="3169920" cy="480060"/>
          </a:xfrm>
          <a:prstGeom prst="rect">
            <a:avLst/>
          </a:prstGeom>
        </p:spPr>
        <p:txBody>
          <a:bodyPr vert="horz" lIns="96103" tIns="48051" rIns="96103" bIns="48051" rtlCol="0" anchor="b"/>
          <a:lstStyle>
            <a:lvl1pPr algn="r">
              <a:defRPr sz="1300"/>
            </a:lvl1pPr>
          </a:lstStyle>
          <a:p>
            <a:fld id="{71280675-02B3-43BB-8357-F24AE9B87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80675-02B3-43BB-8357-F24AE9B877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9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280675-02B3-43BB-8357-F24AE9B877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2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42260" y="3519788"/>
            <a:ext cx="3867912" cy="1252728"/>
          </a:xfrm>
        </p:spPr>
        <p:txBody>
          <a:bodyPr tIns="45720" rIns="82296" bIns="45720"/>
          <a:lstStyle>
            <a:lvl1pPr>
              <a:lnSpc>
                <a:spcPct val="90000"/>
              </a:lnSpc>
              <a:spcBef>
                <a:spcPts val="0"/>
              </a:spcBef>
              <a:defRPr sz="3000" baseline="0">
                <a:solidFill>
                  <a:srgbClr val="000000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Presentation Title</a:t>
            </a:r>
          </a:p>
          <a:p>
            <a:pPr lvl="1"/>
            <a:r>
              <a:rPr lang="en-US" dirty="0"/>
              <a:t>Presenter(s) Name,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9F682556-4AE9-B657-54BC-D883A2299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0904" cy="27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0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>
            <a:spLocks noGrp="1"/>
          </p:cNvSpPr>
          <p:nvPr>
            <p:ph sz="quarter" idx="12"/>
          </p:nvPr>
        </p:nvSpPr>
        <p:spPr>
          <a:xfrm>
            <a:off x="457201" y="1737360"/>
            <a:ext cx="2542032" cy="429768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aseline="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" hasCustomPrompt="1"/>
          </p:nvPr>
        </p:nvSpPr>
        <p:spPr>
          <a:xfrm>
            <a:off x="3292686" y="1737360"/>
            <a:ext cx="5367715" cy="246221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" hasCustomPrompt="1"/>
          </p:nvPr>
        </p:nvSpPr>
        <p:spPr>
          <a:xfrm>
            <a:off x="3292686" y="1975104"/>
            <a:ext cx="5367715" cy="21544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b="0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  <a:tabLst>
                <a:tab pos="3933825" algn="r"/>
              </a:tabLst>
            </a:pPr>
            <a:r>
              <a:rPr lang="en-US"/>
              <a:t>Chart / Table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3292686" y="2194560"/>
            <a:ext cx="5367715" cy="393192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aseline="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4413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6446520" cy="246221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Table / 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975104"/>
            <a:ext cx="6446520" cy="215444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8220075" algn="r"/>
              </a:tabLst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Table / Chart Subtitle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sz="quarter" idx="12"/>
          </p:nvPr>
        </p:nvSpPr>
        <p:spPr>
          <a:xfrm>
            <a:off x="459994" y="2194560"/>
            <a:ext cx="8220456" cy="3886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957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-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2" hasCustomPrompt="1"/>
          </p:nvPr>
        </p:nvSpPr>
        <p:spPr>
          <a:xfrm>
            <a:off x="457200" y="1737360"/>
            <a:ext cx="3932238" cy="246221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 — Corbel 16pt.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975104"/>
            <a:ext cx="3932238" cy="21544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933825" algn="r"/>
              </a:tabLst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Subtitle — Corbel 14pt.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805" y="1737360"/>
            <a:ext cx="3931920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 — Corbel 16pt.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2805" y="1975104"/>
            <a:ext cx="3931920" cy="21544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b="0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  <a:tabLst>
                <a:tab pos="3933825" algn="r"/>
              </a:tabLst>
            </a:pPr>
            <a:r>
              <a:rPr lang="en-US"/>
              <a:t>Chart Subtitle — Corbel 14pt.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194560"/>
            <a:ext cx="3932238" cy="38862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4752805" y="2194560"/>
            <a:ext cx="3931920" cy="38862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52762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8220456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 — Corbel 16pt.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975104"/>
            <a:ext cx="8220456" cy="215444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Subtitle — Corbel 14pt.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2194560"/>
            <a:ext cx="8220456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idx="3" hasCustomPrompt="1"/>
          </p:nvPr>
        </p:nvSpPr>
        <p:spPr>
          <a:xfrm>
            <a:off x="457200" y="4089597"/>
            <a:ext cx="8220456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 — Corbel 16pt.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457200" y="4344674"/>
            <a:ext cx="8220456" cy="215444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Subtitle — Corbel 14pt.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4564380"/>
            <a:ext cx="8220456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0307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on-a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2542032" cy="215444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975104"/>
            <a:ext cx="2542032" cy="184666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18" name="Content Placeholder 1"/>
          <p:cNvSpPr>
            <a:spLocks noGrp="1"/>
          </p:cNvSpPr>
          <p:nvPr userDrawn="1">
            <p:ph sz="half" idx="12"/>
          </p:nvPr>
        </p:nvSpPr>
        <p:spPr>
          <a:xfrm>
            <a:off x="457200" y="2194560"/>
            <a:ext cx="2542032" cy="3886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idx="3" hasCustomPrompt="1"/>
          </p:nvPr>
        </p:nvSpPr>
        <p:spPr>
          <a:xfrm>
            <a:off x="3293852" y="1737360"/>
            <a:ext cx="2542032" cy="215444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3293852" y="1975104"/>
            <a:ext cx="2542032" cy="184666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19" name="Content Placeholder 2"/>
          <p:cNvSpPr>
            <a:spLocks noGrp="1"/>
          </p:cNvSpPr>
          <p:nvPr userDrawn="1">
            <p:ph sz="half" idx="13"/>
          </p:nvPr>
        </p:nvSpPr>
        <p:spPr>
          <a:xfrm>
            <a:off x="3293852" y="2194560"/>
            <a:ext cx="2542032" cy="3886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idx="5" hasCustomPrompt="1"/>
          </p:nvPr>
        </p:nvSpPr>
        <p:spPr>
          <a:xfrm>
            <a:off x="6120444" y="1737360"/>
            <a:ext cx="2542032" cy="215444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idx="6" hasCustomPrompt="1"/>
          </p:nvPr>
        </p:nvSpPr>
        <p:spPr>
          <a:xfrm>
            <a:off x="6120444" y="1975104"/>
            <a:ext cx="2542032" cy="184666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120444" y="2194560"/>
            <a:ext cx="2542032" cy="3886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88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on-a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3931920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933000"/>
            <a:ext cx="3931920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2094543"/>
            <a:ext cx="3931920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4744179" y="1737360"/>
            <a:ext cx="3931920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4744179" y="1933000"/>
            <a:ext cx="3931920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4744179" y="2094543"/>
            <a:ext cx="3931920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idx="5" hasCustomPrompt="1"/>
          </p:nvPr>
        </p:nvSpPr>
        <p:spPr>
          <a:xfrm>
            <a:off x="457200" y="4089597"/>
            <a:ext cx="3931920" cy="18466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Chart / Table Title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idx="6" hasCustomPrompt="1"/>
          </p:nvPr>
        </p:nvSpPr>
        <p:spPr>
          <a:xfrm>
            <a:off x="457200" y="4288366"/>
            <a:ext cx="3931920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448118"/>
            <a:ext cx="3931920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idx="7" hasCustomPrompt="1"/>
          </p:nvPr>
        </p:nvSpPr>
        <p:spPr>
          <a:xfrm>
            <a:off x="4744179" y="4089597"/>
            <a:ext cx="3931920" cy="18466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Chart / Table Title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idx="8" hasCustomPrompt="1"/>
          </p:nvPr>
        </p:nvSpPr>
        <p:spPr>
          <a:xfrm>
            <a:off x="4744179" y="4288366"/>
            <a:ext cx="3931920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half" idx="15"/>
          </p:nvPr>
        </p:nvSpPr>
        <p:spPr>
          <a:xfrm>
            <a:off x="4744179" y="4448118"/>
            <a:ext cx="3931920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15925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-on-a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2542032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929384"/>
            <a:ext cx="2542032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2093976"/>
            <a:ext cx="2542032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737360"/>
            <a:ext cx="2542032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3291840" y="1929384"/>
            <a:ext cx="2542032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3291840" y="2093976"/>
            <a:ext cx="2542032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idx="5" hasCustomPrompt="1"/>
          </p:nvPr>
        </p:nvSpPr>
        <p:spPr>
          <a:xfrm>
            <a:off x="457200" y="4089597"/>
            <a:ext cx="2542032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idx="6" hasCustomPrompt="1"/>
          </p:nvPr>
        </p:nvSpPr>
        <p:spPr>
          <a:xfrm>
            <a:off x="457200" y="4287393"/>
            <a:ext cx="2542032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452366"/>
            <a:ext cx="2542032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idx="7" hasCustomPrompt="1"/>
          </p:nvPr>
        </p:nvSpPr>
        <p:spPr>
          <a:xfrm>
            <a:off x="3291840" y="4089597"/>
            <a:ext cx="2542032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idx="8" hasCustomPrompt="1"/>
          </p:nvPr>
        </p:nvSpPr>
        <p:spPr>
          <a:xfrm>
            <a:off x="3291840" y="4287393"/>
            <a:ext cx="2542032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half" idx="15"/>
          </p:nvPr>
        </p:nvSpPr>
        <p:spPr>
          <a:xfrm>
            <a:off x="3291840" y="4452366"/>
            <a:ext cx="2542032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117336" y="1737360"/>
            <a:ext cx="2542032" cy="18466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1" baseline="0" smtClean="0">
                <a:solidFill>
                  <a:schemeClr val="tx1"/>
                </a:solidFill>
              </a:defRPr>
            </a:lvl1pPr>
            <a:lvl2pPr>
              <a:defRPr lang="en-US" sz="2000" b="1" dirty="0" smtClean="0"/>
            </a:lvl2pPr>
            <a:lvl3pPr>
              <a:defRPr lang="en-US" sz="1800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>
              <a:buNone/>
            </a:pPr>
            <a:r>
              <a:rPr lang="en-US"/>
              <a:t>Chart / Table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idx="17" hasCustomPrompt="1"/>
          </p:nvPr>
        </p:nvSpPr>
        <p:spPr>
          <a:xfrm>
            <a:off x="6117336" y="1929384"/>
            <a:ext cx="2542032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half" idx="18"/>
          </p:nvPr>
        </p:nvSpPr>
        <p:spPr>
          <a:xfrm>
            <a:off x="6117336" y="2093976"/>
            <a:ext cx="2542032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idx="19" hasCustomPrompt="1"/>
          </p:nvPr>
        </p:nvSpPr>
        <p:spPr>
          <a:xfrm>
            <a:off x="6117336" y="4089597"/>
            <a:ext cx="2542032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idx="20" hasCustomPrompt="1"/>
          </p:nvPr>
        </p:nvSpPr>
        <p:spPr>
          <a:xfrm>
            <a:off x="6117336" y="4287393"/>
            <a:ext cx="2542032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half" idx="21"/>
          </p:nvPr>
        </p:nvSpPr>
        <p:spPr>
          <a:xfrm>
            <a:off x="6117336" y="4452366"/>
            <a:ext cx="2542032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30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19457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7" y="1106424"/>
            <a:ext cx="8220456" cy="323165"/>
          </a:xfrm>
        </p:spPr>
        <p:txBody>
          <a:bodyPr lIns="0" tIns="45720" rIns="0" bIns="0">
            <a:noAutofit/>
          </a:bodyPr>
          <a:lstStyle>
            <a:lvl1pPr marL="0" indent="0" algn="l" defTabSz="914293" rtl="0" eaLnBrk="1" latinLnBrk="0" hangingPunct="1">
              <a:spcBef>
                <a:spcPts val="100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accent2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Add Optional Slide Subtitle</a:t>
            </a:r>
          </a:p>
        </p:txBody>
      </p:sp>
      <p:sp>
        <p:nvSpPr>
          <p:cNvPr id="6" name="Text Placeholder FN"/>
          <p:cNvSpPr>
            <a:spLocks noGrp="1"/>
          </p:cNvSpPr>
          <p:nvPr>
            <p:ph type="ftr" sz="quarter" idx="3" hasCustomPrompt="1"/>
          </p:nvPr>
        </p:nvSpPr>
        <p:spPr>
          <a:xfrm>
            <a:off x="457200" y="6320784"/>
            <a:ext cx="8001000" cy="182880"/>
          </a:xfrm>
        </p:spPr>
        <p:txBody>
          <a:bodyPr vert="horz" lIns="0" tIns="0" rIns="0" bIns="18288" rtlCol="0" anchor="b" anchorCtr="0">
            <a:spAutoFit/>
          </a:bodyPr>
          <a:lstStyle>
            <a:lvl1pPr>
              <a:defRPr lang="en-US" sz="800" b="1" baseline="0" smtClean="0"/>
            </a:lvl1pPr>
          </a:lstStyle>
          <a:p>
            <a:pPr>
              <a:lnSpc>
                <a:spcPct val="90000"/>
              </a:lnSpc>
              <a:buClr>
                <a:srgbClr val="58595B"/>
              </a:buClr>
              <a:buFont typeface="+mj-lt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31385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2454"/>
            <a:ext cx="4389120" cy="5495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745736" y="1252728"/>
            <a:ext cx="3867912" cy="1252728"/>
          </a:xfrm>
        </p:spPr>
        <p:txBody>
          <a:bodyPr tIns="45720" rIns="82296" bIns="45720"/>
          <a:lstStyle>
            <a:lvl1pPr>
              <a:lnSpc>
                <a:spcPct val="90000"/>
              </a:lnSpc>
              <a:spcBef>
                <a:spcPts val="0"/>
              </a:spcBef>
              <a:defRPr sz="3000" baseline="0">
                <a:solidFill>
                  <a:srgbClr val="000000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Presentation Title</a:t>
            </a:r>
          </a:p>
          <a:p>
            <a:pPr lvl="1"/>
            <a:r>
              <a:rPr lang="en-US"/>
              <a:t>Presenter(s) Name,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2678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745736" y="1252728"/>
            <a:ext cx="3867912" cy="1252728"/>
          </a:xfrm>
        </p:spPr>
        <p:txBody>
          <a:bodyPr tIns="45720" rIns="82296" bIns="45720"/>
          <a:lstStyle>
            <a:lvl1pPr>
              <a:lnSpc>
                <a:spcPct val="90000"/>
              </a:lnSpc>
              <a:spcBef>
                <a:spcPts val="0"/>
              </a:spcBef>
              <a:defRPr sz="3000" baseline="0">
                <a:solidFill>
                  <a:srgbClr val="000000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Presentation Title</a:t>
            </a:r>
          </a:p>
          <a:p>
            <a:pPr lvl="1"/>
            <a:r>
              <a:rPr lang="en-US"/>
              <a:t>Presenter(s) Name,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6" name="Picture 5" descr="Z:\Internal\MS PowerPoint Testing and Development (603404800)\IM\Images\retouch1585 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08" y="2147234"/>
            <a:ext cx="3763039" cy="47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0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2454"/>
            <a:ext cx="4389120" cy="5495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745736" y="1252728"/>
            <a:ext cx="3867912" cy="1252728"/>
          </a:xfrm>
        </p:spPr>
        <p:txBody>
          <a:bodyPr tIns="45720" rIns="82296" bIns="45720"/>
          <a:lstStyle>
            <a:lvl1pPr>
              <a:lnSpc>
                <a:spcPct val="90000"/>
              </a:lnSpc>
              <a:spcBef>
                <a:spcPts val="0"/>
              </a:spcBef>
              <a:defRPr sz="3000" baseline="0">
                <a:solidFill>
                  <a:srgbClr val="000000"/>
                </a:solidFill>
                <a:latin typeface="+mj-lt"/>
              </a:defRPr>
            </a:lvl1pPr>
            <a:lvl2pPr>
              <a:spcBef>
                <a:spcPts val="1200"/>
              </a:spcBef>
              <a:defRPr sz="2000" b="1" baseline="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Presentation Title</a:t>
            </a:r>
          </a:p>
          <a:p>
            <a:pPr lvl="1"/>
            <a:r>
              <a:rPr lang="en-US"/>
              <a:t>Presenter(s) Name,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9832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575304"/>
            <a:ext cx="8238744" cy="740664"/>
          </a:xfrm>
        </p:spPr>
        <p:txBody>
          <a:bodyPr anchor="b" anchorCtr="0"/>
          <a:lstStyle>
            <a:lvl1pPr>
              <a:defRPr sz="4000" spc="-100" baseline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352544"/>
            <a:ext cx="8238744" cy="36576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r>
              <a:rPr lang="en-US"/>
              <a:t>Optional Speaker Name or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20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25520"/>
            <a:ext cx="8235950" cy="492443"/>
          </a:xfrm>
        </p:spPr>
        <p:txBody>
          <a:bodyPr wrap="square" rIns="0" anchor="t" anchorCtr="0">
            <a:spAutoFit/>
          </a:bodyPr>
          <a:lstStyle>
            <a:lvl1pPr algn="l">
              <a:lnSpc>
                <a:spcPct val="100000"/>
              </a:lnSpc>
              <a:defRPr sz="3200" b="1" cap="none" spc="-100" baseline="0"/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8235950" cy="184666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cap="all" baseline="0">
                <a:solidFill>
                  <a:srgbClr val="5E5F5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number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57197" y="3651859"/>
            <a:ext cx="8235953" cy="0"/>
          </a:xfrm>
          <a:prstGeom prst="line">
            <a:avLst/>
          </a:prstGeom>
          <a:ln w="12700">
            <a:solidFill>
              <a:srgbClr val="5E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8163"/>
            <a:ext cx="8235950" cy="276999"/>
          </a:xfrm>
        </p:spPr>
        <p:txBody>
          <a:bodyPr>
            <a:spAutoFit/>
          </a:bodyPr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Optional Speaker Name or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5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t" anchorCtr="0">
            <a:spAutoFit/>
          </a:bodyPr>
          <a:lstStyle>
            <a:lvl1pPr>
              <a:defRPr lang="en-US" spc="-50" baseline="0" dirty="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457200" y="1737360"/>
            <a:ext cx="7315200" cy="4251958"/>
          </a:xfrm>
        </p:spPr>
        <p:txBody>
          <a:bodyPr/>
          <a:lstStyle>
            <a:lvl1pPr marL="227013" indent="-227013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61963" indent="-2349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/>
            </a:lvl2pPr>
            <a:lvl3pPr marL="687388" indent="-2254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600"/>
            </a:lvl3pPr>
            <a:lvl4pPr marL="914400" indent="-2270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600"/>
            </a:lvl4pPr>
            <a:lvl5pPr marL="1141413" indent="-2270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079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ne-on-a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457200" y="1737360"/>
            <a:ext cx="7315200" cy="4251960"/>
          </a:xfrm>
        </p:spPr>
        <p:txBody>
          <a:bodyPr/>
          <a:lstStyle>
            <a:lvl1pPr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19440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wo-on-a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457200" y="1737360"/>
            <a:ext cx="3932238" cy="4251960"/>
          </a:xfrm>
        </p:spPr>
        <p:txBody>
          <a:bodyPr/>
          <a:lstStyle>
            <a:lvl1pPr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defRPr sz="14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baseline="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baseline="0"/>
            </a:lvl4pPr>
            <a:lvl5pPr>
              <a:lnSpc>
                <a:spcPct val="100000"/>
              </a:lnSpc>
              <a:spcBef>
                <a:spcPts val="600"/>
              </a:spcBef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"/>
          </p:nvPr>
        </p:nvSpPr>
        <p:spPr>
          <a:xfrm>
            <a:off x="4754563" y="1737361"/>
            <a:ext cx="3932237" cy="425196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1400"/>
              </a:spcBef>
              <a:defRPr lang="en-US" sz="1400" dirty="0" smtClean="0"/>
            </a:lvl1pPr>
            <a:lvl2pPr>
              <a:spcBef>
                <a:spcPts val="800"/>
              </a:spcBef>
              <a:defRPr lang="en-US" sz="1400" dirty="0" smtClean="0"/>
            </a:lvl2pPr>
            <a:lvl3pPr>
              <a:spcBef>
                <a:spcPts val="600"/>
              </a:spcBef>
              <a:defRPr lang="en-US" sz="1400" dirty="0" smtClean="0"/>
            </a:lvl3pPr>
            <a:lvl4pPr>
              <a:spcBef>
                <a:spcPts val="600"/>
              </a:spcBef>
              <a:defRPr lang="en-US" sz="1400" dirty="0" smtClean="0"/>
            </a:lvl4pPr>
            <a:lvl5pPr>
              <a:spcBef>
                <a:spcPts val="600"/>
              </a:spcBef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70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hree-on-a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1737360"/>
            <a:ext cx="2542032" cy="42519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293852" y="1737360"/>
            <a:ext cx="2542032" cy="42519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129070" y="1737360"/>
            <a:ext cx="2542032" cy="42519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151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457201" y="1737360"/>
            <a:ext cx="2542032" cy="42519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aseline="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3291840" y="1737360"/>
            <a:ext cx="5376862" cy="42519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aseline="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006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/>
          <p:cNvSpPr>
            <a:spLocks noGrp="1"/>
          </p:cNvSpPr>
          <p:nvPr>
            <p:ph sz="quarter" idx="12"/>
          </p:nvPr>
        </p:nvSpPr>
        <p:spPr>
          <a:xfrm>
            <a:off x="457201" y="1737360"/>
            <a:ext cx="2542032" cy="429768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aseline="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" hasCustomPrompt="1"/>
          </p:nvPr>
        </p:nvSpPr>
        <p:spPr>
          <a:xfrm>
            <a:off x="3292686" y="1737360"/>
            <a:ext cx="5367715" cy="246221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" hasCustomPrompt="1"/>
          </p:nvPr>
        </p:nvSpPr>
        <p:spPr>
          <a:xfrm>
            <a:off x="3292686" y="1975104"/>
            <a:ext cx="5367715" cy="21544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b="0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  <a:tabLst>
                <a:tab pos="3933825" algn="r"/>
              </a:tabLst>
            </a:pPr>
            <a:r>
              <a:rPr lang="en-US"/>
              <a:t>Chart / Table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3292686" y="2194560"/>
            <a:ext cx="5367715" cy="393192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aseline="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6946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575304"/>
            <a:ext cx="8238744" cy="740664"/>
          </a:xfrm>
        </p:spPr>
        <p:txBody>
          <a:bodyPr anchor="b" anchorCtr="0"/>
          <a:lstStyle>
            <a:lvl1pPr>
              <a:defRPr sz="4000" spc="-100" baseline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352544"/>
            <a:ext cx="8238744" cy="36576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r>
              <a:rPr lang="en-US"/>
              <a:t>Optional Speaker Name or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06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6446520" cy="246221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Table / Chart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975104"/>
            <a:ext cx="6446520" cy="215444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8220075" algn="r"/>
              </a:tabLst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Table / Chart Subtitle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sz="quarter" idx="12"/>
          </p:nvPr>
        </p:nvSpPr>
        <p:spPr>
          <a:xfrm>
            <a:off x="459994" y="2194560"/>
            <a:ext cx="8220456" cy="3886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79496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ide-by-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2" hasCustomPrompt="1"/>
          </p:nvPr>
        </p:nvSpPr>
        <p:spPr>
          <a:xfrm>
            <a:off x="457200" y="1737360"/>
            <a:ext cx="3932238" cy="246221"/>
          </a:xfrm>
        </p:spPr>
        <p:txBody>
          <a:bodyPr wrap="square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 — Corbel 16pt.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975104"/>
            <a:ext cx="3932238" cy="215444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933825" algn="r"/>
              </a:tabLst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Subtitle — Corbel 14pt.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805" y="1737360"/>
            <a:ext cx="3931920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 — Corbel 16pt.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2805" y="1975104"/>
            <a:ext cx="3931920" cy="21544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b="0" dirty="0" smtClean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  <a:tabLst>
                <a:tab pos="3933825" algn="r"/>
              </a:tabLst>
            </a:pPr>
            <a:r>
              <a:rPr lang="en-US"/>
              <a:t>Chart Subtitle — Corbel 14pt.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194560"/>
            <a:ext cx="3932238" cy="38862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2"/>
          </p:nvPr>
        </p:nvSpPr>
        <p:spPr>
          <a:xfrm>
            <a:off x="4752805" y="2194560"/>
            <a:ext cx="3931920" cy="38862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14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71640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8220456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 — Corbel 16pt.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975104"/>
            <a:ext cx="8220456" cy="215444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Subtitle — Corbel 14pt.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2194560"/>
            <a:ext cx="8220456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idx="3" hasCustomPrompt="1"/>
          </p:nvPr>
        </p:nvSpPr>
        <p:spPr>
          <a:xfrm>
            <a:off x="457200" y="4089597"/>
            <a:ext cx="8220456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 — Corbel 16pt.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457200" y="4344674"/>
            <a:ext cx="8220456" cy="215444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Subtitle — Corbel 14pt.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4564380"/>
            <a:ext cx="8220456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4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33904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on-a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2542032" cy="215444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975104"/>
            <a:ext cx="2542032" cy="184666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18" name="Content Placeholder 1"/>
          <p:cNvSpPr>
            <a:spLocks noGrp="1"/>
          </p:cNvSpPr>
          <p:nvPr userDrawn="1">
            <p:ph sz="half" idx="12"/>
          </p:nvPr>
        </p:nvSpPr>
        <p:spPr>
          <a:xfrm>
            <a:off x="457200" y="2194560"/>
            <a:ext cx="2542032" cy="3886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idx="3" hasCustomPrompt="1"/>
          </p:nvPr>
        </p:nvSpPr>
        <p:spPr>
          <a:xfrm>
            <a:off x="3293852" y="1737360"/>
            <a:ext cx="2542032" cy="215444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3293852" y="1975104"/>
            <a:ext cx="2542032" cy="184666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19" name="Content Placeholder 2"/>
          <p:cNvSpPr>
            <a:spLocks noGrp="1"/>
          </p:cNvSpPr>
          <p:nvPr userDrawn="1">
            <p:ph sz="half" idx="13"/>
          </p:nvPr>
        </p:nvSpPr>
        <p:spPr>
          <a:xfrm>
            <a:off x="3293852" y="2194560"/>
            <a:ext cx="2542032" cy="3886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idx="5" hasCustomPrompt="1"/>
          </p:nvPr>
        </p:nvSpPr>
        <p:spPr>
          <a:xfrm>
            <a:off x="6120444" y="1737360"/>
            <a:ext cx="2542032" cy="215444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idx="6" hasCustomPrompt="1"/>
          </p:nvPr>
        </p:nvSpPr>
        <p:spPr>
          <a:xfrm>
            <a:off x="6120444" y="1975104"/>
            <a:ext cx="2542032" cy="184666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120444" y="2194560"/>
            <a:ext cx="2542032" cy="38862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250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on-a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3931920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933000"/>
            <a:ext cx="3931920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2094543"/>
            <a:ext cx="3931920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4744179" y="1737360"/>
            <a:ext cx="3931920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4744179" y="1933000"/>
            <a:ext cx="3931920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4744179" y="2094543"/>
            <a:ext cx="3931920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idx="5" hasCustomPrompt="1"/>
          </p:nvPr>
        </p:nvSpPr>
        <p:spPr>
          <a:xfrm>
            <a:off x="457200" y="4089597"/>
            <a:ext cx="3931920" cy="18466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Chart / Table Title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idx="6" hasCustomPrompt="1"/>
          </p:nvPr>
        </p:nvSpPr>
        <p:spPr>
          <a:xfrm>
            <a:off x="457200" y="4288366"/>
            <a:ext cx="3931920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448118"/>
            <a:ext cx="3931920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idx="7" hasCustomPrompt="1"/>
          </p:nvPr>
        </p:nvSpPr>
        <p:spPr>
          <a:xfrm>
            <a:off x="4744179" y="4089597"/>
            <a:ext cx="3931920" cy="18466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dirty="0" smtClean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Chart / Table Title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idx="8" hasCustomPrompt="1"/>
          </p:nvPr>
        </p:nvSpPr>
        <p:spPr>
          <a:xfrm>
            <a:off x="4744179" y="4288366"/>
            <a:ext cx="3931920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half" idx="15"/>
          </p:nvPr>
        </p:nvSpPr>
        <p:spPr>
          <a:xfrm>
            <a:off x="4744179" y="4448118"/>
            <a:ext cx="3931920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44711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-on-a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2542032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457200" y="1929384"/>
            <a:ext cx="2542032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2093976"/>
            <a:ext cx="2542032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" hasCustomPrompt="1"/>
          </p:nvPr>
        </p:nvSpPr>
        <p:spPr>
          <a:xfrm>
            <a:off x="3291840" y="1737360"/>
            <a:ext cx="2542032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idx="4" hasCustomPrompt="1"/>
          </p:nvPr>
        </p:nvSpPr>
        <p:spPr>
          <a:xfrm>
            <a:off x="3291840" y="1929384"/>
            <a:ext cx="2542032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3291840" y="2093976"/>
            <a:ext cx="2542032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idx="5" hasCustomPrompt="1"/>
          </p:nvPr>
        </p:nvSpPr>
        <p:spPr>
          <a:xfrm>
            <a:off x="457200" y="4089597"/>
            <a:ext cx="2542032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idx="6" hasCustomPrompt="1"/>
          </p:nvPr>
        </p:nvSpPr>
        <p:spPr>
          <a:xfrm>
            <a:off x="457200" y="4287393"/>
            <a:ext cx="2542032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452366"/>
            <a:ext cx="2542032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idx="7" hasCustomPrompt="1"/>
          </p:nvPr>
        </p:nvSpPr>
        <p:spPr>
          <a:xfrm>
            <a:off x="3291840" y="4089597"/>
            <a:ext cx="2542032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idx="8" hasCustomPrompt="1"/>
          </p:nvPr>
        </p:nvSpPr>
        <p:spPr>
          <a:xfrm>
            <a:off x="3291840" y="4287393"/>
            <a:ext cx="2542032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half" idx="15"/>
          </p:nvPr>
        </p:nvSpPr>
        <p:spPr>
          <a:xfrm>
            <a:off x="3291840" y="4452366"/>
            <a:ext cx="2542032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117336" y="1737360"/>
            <a:ext cx="2542032" cy="184666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200" b="1" baseline="0" smtClean="0">
                <a:solidFill>
                  <a:schemeClr val="tx1"/>
                </a:solidFill>
              </a:defRPr>
            </a:lvl1pPr>
            <a:lvl2pPr>
              <a:defRPr lang="en-US" sz="2000" b="1" dirty="0" smtClean="0"/>
            </a:lvl2pPr>
            <a:lvl3pPr>
              <a:defRPr lang="en-US" sz="1800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>
              <a:buNone/>
            </a:pPr>
            <a:r>
              <a:rPr lang="en-US"/>
              <a:t>Chart / Table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idx="17" hasCustomPrompt="1"/>
          </p:nvPr>
        </p:nvSpPr>
        <p:spPr>
          <a:xfrm>
            <a:off x="6117336" y="1929384"/>
            <a:ext cx="2542032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half" idx="18"/>
          </p:nvPr>
        </p:nvSpPr>
        <p:spPr>
          <a:xfrm>
            <a:off x="6117336" y="2093976"/>
            <a:ext cx="2542032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idx="19" hasCustomPrompt="1"/>
          </p:nvPr>
        </p:nvSpPr>
        <p:spPr>
          <a:xfrm>
            <a:off x="6117336" y="4089597"/>
            <a:ext cx="2542032" cy="184666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Title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idx="20" hasCustomPrompt="1"/>
          </p:nvPr>
        </p:nvSpPr>
        <p:spPr>
          <a:xfrm>
            <a:off x="6117336" y="4287393"/>
            <a:ext cx="2542032" cy="153888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/ Table Subtitle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half" idx="21"/>
          </p:nvPr>
        </p:nvSpPr>
        <p:spPr>
          <a:xfrm>
            <a:off x="6117336" y="4452366"/>
            <a:ext cx="2542032" cy="164592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4pPr>
            <a:lvl5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927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8851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7" y="1106424"/>
            <a:ext cx="8220456" cy="323165"/>
          </a:xfrm>
        </p:spPr>
        <p:txBody>
          <a:bodyPr lIns="0" tIns="45720" rIns="0" bIns="0">
            <a:noAutofit/>
          </a:bodyPr>
          <a:lstStyle>
            <a:lvl1pPr marL="0" indent="0" algn="l" defTabSz="914293" rtl="0" eaLnBrk="1" latinLnBrk="0" hangingPunct="1">
              <a:spcBef>
                <a:spcPts val="1000"/>
              </a:spcBef>
              <a:spcAft>
                <a:spcPts val="600"/>
              </a:spcAft>
              <a:buNone/>
              <a:defRPr lang="en-US" sz="1800" b="1" kern="1200" dirty="0" smtClean="0">
                <a:solidFill>
                  <a:schemeClr val="accent2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Add Optional Slide Subtitle</a:t>
            </a:r>
          </a:p>
        </p:txBody>
      </p:sp>
      <p:sp>
        <p:nvSpPr>
          <p:cNvPr id="6" name="Text Placeholder FN"/>
          <p:cNvSpPr>
            <a:spLocks noGrp="1"/>
          </p:cNvSpPr>
          <p:nvPr>
            <p:ph type="ftr" sz="quarter" idx="3" hasCustomPrompt="1"/>
          </p:nvPr>
        </p:nvSpPr>
        <p:spPr>
          <a:xfrm>
            <a:off x="457200" y="6320784"/>
            <a:ext cx="8001000" cy="182880"/>
          </a:xfrm>
        </p:spPr>
        <p:txBody>
          <a:bodyPr vert="horz" lIns="0" tIns="0" rIns="0" bIns="18288" rtlCol="0" anchor="b" anchorCtr="0">
            <a:spAutoFit/>
          </a:bodyPr>
          <a:lstStyle>
            <a:lvl1pPr>
              <a:defRPr lang="en-US" sz="800" b="1" baseline="0" smtClean="0"/>
            </a:lvl1pPr>
          </a:lstStyle>
          <a:p>
            <a:pPr>
              <a:lnSpc>
                <a:spcPct val="90000"/>
              </a:lnSpc>
              <a:buClr>
                <a:srgbClr val="58595B"/>
              </a:buClr>
              <a:buFont typeface="+mj-lt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36990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3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25520"/>
            <a:ext cx="8235950" cy="492443"/>
          </a:xfrm>
        </p:spPr>
        <p:txBody>
          <a:bodyPr wrap="square" rIns="0" anchor="t" anchorCtr="0">
            <a:spAutoFit/>
          </a:bodyPr>
          <a:lstStyle>
            <a:lvl1pPr algn="l">
              <a:lnSpc>
                <a:spcPct val="100000"/>
              </a:lnSpc>
              <a:defRPr sz="3200" b="1" cap="none" spc="-100" baseline="0"/>
            </a:lvl1pPr>
          </a:lstStyle>
          <a:p>
            <a:r>
              <a:rPr lang="en-US"/>
              <a:t>Section 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429000"/>
            <a:ext cx="8235950" cy="184666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cap="all" baseline="0">
                <a:solidFill>
                  <a:srgbClr val="5E5F5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number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57197" y="3651859"/>
            <a:ext cx="8235953" cy="0"/>
          </a:xfrm>
          <a:prstGeom prst="line">
            <a:avLst/>
          </a:prstGeom>
          <a:ln w="12700">
            <a:solidFill>
              <a:srgbClr val="5E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348163"/>
            <a:ext cx="8235950" cy="276999"/>
          </a:xfrm>
        </p:spPr>
        <p:txBody>
          <a:bodyPr>
            <a:spAutoFit/>
          </a:bodyPr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233362" indent="0">
              <a:buNone/>
              <a:defRPr/>
            </a:lvl2pPr>
            <a:lvl3pPr marL="457200" indent="0">
              <a:buNone/>
              <a:defRPr/>
            </a:lvl3pPr>
            <a:lvl4pPr marL="69056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Optional Speaker Name or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3" y="466344"/>
            <a:ext cx="1906359" cy="28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5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t" anchorCtr="0">
            <a:spAutoFit/>
          </a:bodyPr>
          <a:lstStyle>
            <a:lvl1pPr>
              <a:defRPr lang="en-US" spc="-50" baseline="0" dirty="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457200" y="1737360"/>
            <a:ext cx="7315200" cy="4251958"/>
          </a:xfrm>
        </p:spPr>
        <p:txBody>
          <a:bodyPr/>
          <a:lstStyle>
            <a:lvl1pPr marL="227013" indent="-227013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461963" indent="-23495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/>
            </a:lvl2pPr>
            <a:lvl3pPr marL="687388" indent="-22542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600"/>
            </a:lvl3pPr>
            <a:lvl4pPr marL="914400" indent="-2270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600"/>
            </a:lvl4pPr>
            <a:lvl5pPr marL="1141413" indent="-22701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00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ne-on-a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457200" y="1737360"/>
            <a:ext cx="7315200" cy="4251960"/>
          </a:xfrm>
        </p:spPr>
        <p:txBody>
          <a:bodyPr/>
          <a:lstStyle>
            <a:lvl1pPr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197" y="768096"/>
            <a:ext cx="8220456" cy="3323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9252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wo-on-a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457200" y="1737360"/>
            <a:ext cx="3932238" cy="4251960"/>
          </a:xfrm>
        </p:spPr>
        <p:txBody>
          <a:bodyPr/>
          <a:lstStyle>
            <a:lvl1pPr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defRPr sz="1400" baseline="0"/>
            </a:lvl1pPr>
            <a:lvl2pPr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 sz="1400" baseline="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baseline="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400" baseline="0"/>
            </a:lvl4pPr>
            <a:lvl5pPr>
              <a:lnSpc>
                <a:spcPct val="100000"/>
              </a:lnSpc>
              <a:spcBef>
                <a:spcPts val="600"/>
              </a:spcBef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"/>
          </p:nvPr>
        </p:nvSpPr>
        <p:spPr>
          <a:xfrm>
            <a:off x="4754563" y="1737361"/>
            <a:ext cx="3932237" cy="425196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1400"/>
              </a:spcBef>
              <a:defRPr lang="en-US" sz="1400" dirty="0" smtClean="0"/>
            </a:lvl1pPr>
            <a:lvl2pPr>
              <a:spcBef>
                <a:spcPts val="800"/>
              </a:spcBef>
              <a:defRPr lang="en-US" sz="1400" dirty="0" smtClean="0"/>
            </a:lvl2pPr>
            <a:lvl3pPr>
              <a:spcBef>
                <a:spcPts val="600"/>
              </a:spcBef>
              <a:defRPr lang="en-US" sz="1400" dirty="0" smtClean="0"/>
            </a:lvl3pPr>
            <a:lvl4pPr>
              <a:spcBef>
                <a:spcPts val="600"/>
              </a:spcBef>
              <a:defRPr lang="en-US" sz="1400" dirty="0" smtClean="0"/>
            </a:lvl4pPr>
            <a:lvl5pPr>
              <a:spcBef>
                <a:spcPts val="600"/>
              </a:spcBef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37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hree-on-a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half" idx="12"/>
          </p:nvPr>
        </p:nvSpPr>
        <p:spPr>
          <a:xfrm>
            <a:off x="457200" y="1737360"/>
            <a:ext cx="2542032" cy="42519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293852" y="1737360"/>
            <a:ext cx="2542032" cy="42519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129070" y="1737360"/>
            <a:ext cx="2542032" cy="42519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2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457201" y="1737360"/>
            <a:ext cx="2542032" cy="42519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aseline="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3291840" y="1737360"/>
            <a:ext cx="5376862" cy="425196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aseline="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6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-914399" y="1486930"/>
            <a:ext cx="742190" cy="2492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900" b="1" baseline="0">
                <a:solidFill>
                  <a:srgbClr val="A2A2A2"/>
                </a:solidFill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/>
              <a:t>Place content</a:t>
            </a:r>
            <a:br>
              <a:rPr lang="en-US"/>
            </a:br>
            <a:r>
              <a:rPr lang="en-US"/>
              <a:t>below  this line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9690"/>
            <a:ext cx="8220456" cy="3323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7" y="1691640"/>
            <a:ext cx="8220456" cy="4251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7" y="6592824"/>
            <a:ext cx="2834640" cy="138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900" b="1" cap="all" spc="40">
              <a:solidFill>
                <a:srgbClr val="A9A9A9">
                  <a:lumMod val="75000"/>
                </a:srgb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197" y="586726"/>
            <a:ext cx="8228664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196" y="6519672"/>
            <a:ext cx="82296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994" y="-430530"/>
            <a:ext cx="0" cy="25783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82988" y="-430530"/>
            <a:ext cx="0" cy="25783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457994" y="7066280"/>
            <a:ext cx="8224994" cy="369332"/>
            <a:chOff x="457994" y="7066280"/>
            <a:chExt cx="8224994" cy="91440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457994" y="7066280"/>
              <a:ext cx="0" cy="9144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8682988" y="7066280"/>
              <a:ext cx="0" cy="9144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-491695" y="-452043"/>
            <a:ext cx="93968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rgbClr val="A2A2A2"/>
                </a:solidFill>
              </a:rPr>
              <a:t>No content left</a:t>
            </a:r>
            <a:br>
              <a:rPr lang="en-US" sz="900" b="1">
                <a:solidFill>
                  <a:srgbClr val="A2A2A2"/>
                </a:solidFill>
              </a:rPr>
            </a:br>
            <a:r>
              <a:rPr lang="en-US" sz="900" b="1">
                <a:solidFill>
                  <a:srgbClr val="A2A2A2"/>
                </a:solidFill>
              </a:rPr>
              <a:t>of this line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491695" y="706628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rgbClr val="A2A2A2"/>
                </a:solidFill>
              </a:rPr>
              <a:t>No content left</a:t>
            </a:r>
            <a:br>
              <a:rPr lang="en-US" sz="900" b="1">
                <a:solidFill>
                  <a:srgbClr val="A2A2A2"/>
                </a:solidFill>
              </a:rPr>
            </a:br>
            <a:r>
              <a:rPr lang="en-US" sz="900" b="1">
                <a:solidFill>
                  <a:srgbClr val="A2A2A2"/>
                </a:solidFill>
              </a:rPr>
              <a:t>of this line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3150" y="-452043"/>
            <a:ext cx="1010213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rgbClr val="A2A2A2"/>
                </a:solidFill>
              </a:rPr>
              <a:t>No content right</a:t>
            </a:r>
            <a:br>
              <a:rPr lang="en-US" sz="900" b="1">
                <a:solidFill>
                  <a:srgbClr val="A2A2A2"/>
                </a:solidFill>
              </a:rPr>
            </a:br>
            <a:r>
              <a:rPr lang="en-US" sz="900" b="1">
                <a:solidFill>
                  <a:srgbClr val="A2A2A2"/>
                </a:solidFill>
              </a:rPr>
              <a:t>of this line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93150" y="706628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rgbClr val="A2A2A2"/>
                </a:solidFill>
              </a:rPr>
              <a:t>No content right</a:t>
            </a:r>
            <a:br>
              <a:rPr lang="en-US" sz="900" b="1">
                <a:solidFill>
                  <a:srgbClr val="A2A2A2"/>
                </a:solidFill>
              </a:rPr>
            </a:br>
            <a:r>
              <a:rPr lang="en-US" sz="900" b="1">
                <a:solidFill>
                  <a:srgbClr val="A2A2A2"/>
                </a:solidFill>
              </a:rPr>
              <a:t>of this line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913456" y="1779270"/>
            <a:ext cx="74219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372600" y="1459230"/>
            <a:ext cx="742191" cy="320040"/>
            <a:chOff x="9372600" y="1371600"/>
            <a:chExt cx="742191" cy="32004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9372600" y="1691640"/>
              <a:ext cx="742191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9372600" y="1371600"/>
              <a:ext cx="74219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>
                  <a:solidFill>
                    <a:srgbClr val="A2A2A2"/>
                  </a:solidFill>
                </a:rPr>
                <a:t>Place content</a:t>
              </a:r>
              <a:br>
                <a:rPr lang="en-US" sz="900" b="1">
                  <a:solidFill>
                    <a:srgbClr val="A2A2A2"/>
                  </a:solidFill>
                </a:rPr>
              </a:br>
              <a:r>
                <a:rPr lang="en-US" sz="900" b="1">
                  <a:solidFill>
                    <a:srgbClr val="A2A2A2"/>
                  </a:solidFill>
                </a:rPr>
                <a:t>below this line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013870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9025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8626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5202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47331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34150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6126163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6899433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329025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013870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6897052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260572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238692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8692" y="-336588"/>
            <a:ext cx="3679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97058" y="-336588"/>
            <a:ext cx="3679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37325" y="-336588"/>
            <a:ext cx="3667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51526" y="-336588"/>
            <a:ext cx="2746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17838" y="-336588"/>
            <a:ext cx="2724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49284" y="6590950"/>
            <a:ext cx="14266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E6667446-6A31-49F1-98F7-C685150C1F9A}" type="slidenum">
              <a:rPr lang="en-US" sz="900" smtClean="0">
                <a:solidFill>
                  <a:srgbClr val="A9A9A9">
                    <a:lumMod val="75000"/>
                  </a:srgbClr>
                </a:solidFill>
              </a:rPr>
              <a:pPr algn="r"/>
              <a:t>‹#›</a:t>
            </a:fld>
            <a:endParaRPr lang="en-US" sz="900">
              <a:solidFill>
                <a:srgbClr val="A9A9A9">
                  <a:lumMod val="75000"/>
                </a:srgbClr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913456" y="6491922"/>
            <a:ext cx="74219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-1182101" y="6195631"/>
            <a:ext cx="1009892" cy="2492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900" b="1" baseline="0">
                <a:solidFill>
                  <a:srgbClr val="A2A2A2"/>
                </a:solidFill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/>
              <a:t>Source and</a:t>
            </a:r>
            <a:br>
              <a:rPr lang="en-US"/>
            </a:br>
            <a:r>
              <a:rPr lang="en-US"/>
              <a:t>Footnotes Guideline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57200" y="-577228"/>
            <a:ext cx="8231188" cy="213360"/>
            <a:chOff x="457200" y="-701040"/>
            <a:chExt cx="8231188" cy="213360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7" name="Group 16"/>
            <p:cNvGrpSpPr/>
            <p:nvPr userDrawn="1"/>
          </p:nvGrpSpPr>
          <p:grpSpPr>
            <a:xfrm>
              <a:off x="457200" y="-701040"/>
              <a:ext cx="8231188" cy="45720"/>
              <a:chOff x="457200" y="-1303020"/>
              <a:chExt cx="8231188" cy="45720"/>
            </a:xfrm>
            <a:grpFill/>
          </p:grpSpPr>
          <p:sp>
            <p:nvSpPr>
              <p:cNvPr id="4" name="Rectangle 3"/>
              <p:cNvSpPr/>
              <p:nvPr userDrawn="1"/>
            </p:nvSpPr>
            <p:spPr>
              <a:xfrm>
                <a:off x="457200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  <p:sp>
            <p:nvSpPr>
              <p:cNvPr id="45" name="Rectangle 44"/>
              <p:cNvSpPr/>
              <p:nvPr userDrawn="1"/>
            </p:nvSpPr>
            <p:spPr>
              <a:xfrm>
                <a:off x="2606675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  <p:sp>
            <p:nvSpPr>
              <p:cNvPr id="46" name="Rectangle 45"/>
              <p:cNvSpPr/>
              <p:nvPr userDrawn="1"/>
            </p:nvSpPr>
            <p:spPr>
              <a:xfrm>
                <a:off x="4756150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  <p:sp>
            <p:nvSpPr>
              <p:cNvPr id="47" name="Rectangle 46"/>
              <p:cNvSpPr/>
              <p:nvPr userDrawn="1"/>
            </p:nvSpPr>
            <p:spPr>
              <a:xfrm>
                <a:off x="6905625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 userDrawn="1"/>
          </p:nvGrpSpPr>
          <p:grpSpPr>
            <a:xfrm>
              <a:off x="457200" y="-533400"/>
              <a:ext cx="8227060" cy="45720"/>
              <a:chOff x="457200" y="-533400"/>
              <a:chExt cx="8227060" cy="45720"/>
            </a:xfrm>
            <a:grpFill/>
          </p:grpSpPr>
          <p:sp>
            <p:nvSpPr>
              <p:cNvPr id="49" name="Rectangle 48"/>
              <p:cNvSpPr/>
              <p:nvPr userDrawn="1"/>
            </p:nvSpPr>
            <p:spPr>
              <a:xfrm>
                <a:off x="457200" y="-533400"/>
                <a:ext cx="39322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  <p:sp>
            <p:nvSpPr>
              <p:cNvPr id="50" name="Rectangle 49"/>
              <p:cNvSpPr/>
              <p:nvPr userDrawn="1"/>
            </p:nvSpPr>
            <p:spPr>
              <a:xfrm>
                <a:off x="4752022" y="-533400"/>
                <a:ext cx="39322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457200" y="-617220"/>
              <a:ext cx="8229600" cy="45720"/>
              <a:chOff x="457200" y="-594360"/>
              <a:chExt cx="8229600" cy="45720"/>
            </a:xfrm>
            <a:grpFill/>
          </p:grpSpPr>
          <p:sp>
            <p:nvSpPr>
              <p:cNvPr id="51" name="Rectangle 50"/>
              <p:cNvSpPr/>
              <p:nvPr userDrawn="1"/>
            </p:nvSpPr>
            <p:spPr>
              <a:xfrm>
                <a:off x="457200" y="-594360"/>
                <a:ext cx="25606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  <p:sp>
            <p:nvSpPr>
              <p:cNvPr id="56" name="Rectangle 55"/>
              <p:cNvSpPr/>
              <p:nvPr userDrawn="1"/>
            </p:nvSpPr>
            <p:spPr>
              <a:xfrm>
                <a:off x="3286124" y="-594360"/>
                <a:ext cx="25606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  <p:sp>
            <p:nvSpPr>
              <p:cNvPr id="57" name="Rectangle 56"/>
              <p:cNvSpPr/>
              <p:nvPr userDrawn="1"/>
            </p:nvSpPr>
            <p:spPr>
              <a:xfrm>
                <a:off x="6126162" y="-594360"/>
                <a:ext cx="25606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290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4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​"/>
        <a:defRPr sz="1600" b="1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27013" indent="-2270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61963" indent="-2349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22542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-914399" y="1486930"/>
            <a:ext cx="742190" cy="2492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900" b="1" baseline="0">
                <a:solidFill>
                  <a:srgbClr val="A2A2A2"/>
                </a:solidFill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/>
              <a:t>Place content</a:t>
            </a:r>
            <a:br>
              <a:rPr lang="en-US"/>
            </a:br>
            <a:r>
              <a:rPr lang="en-US"/>
              <a:t>below  this line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9690"/>
            <a:ext cx="8220456" cy="3323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7" y="1691640"/>
            <a:ext cx="8220456" cy="4251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7" y="6592824"/>
            <a:ext cx="2834640" cy="1384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900" b="1" cap="all" spc="40">
              <a:solidFill>
                <a:srgbClr val="A9A9A9">
                  <a:lumMod val="75000"/>
                </a:srgb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197" y="586726"/>
            <a:ext cx="8228664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196" y="6519672"/>
            <a:ext cx="82296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994" y="-430530"/>
            <a:ext cx="0" cy="25783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82988" y="-430530"/>
            <a:ext cx="0" cy="257835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457994" y="7066280"/>
            <a:ext cx="8224994" cy="369332"/>
            <a:chOff x="457994" y="7066280"/>
            <a:chExt cx="8224994" cy="91440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457994" y="7066280"/>
              <a:ext cx="0" cy="9144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8682988" y="7066280"/>
              <a:ext cx="0" cy="91440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-491695" y="-452043"/>
            <a:ext cx="93968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rgbClr val="A2A2A2"/>
                </a:solidFill>
              </a:rPr>
              <a:t>No content left</a:t>
            </a:r>
            <a:br>
              <a:rPr lang="en-US" sz="900" b="1">
                <a:solidFill>
                  <a:srgbClr val="A2A2A2"/>
                </a:solidFill>
              </a:rPr>
            </a:br>
            <a:r>
              <a:rPr lang="en-US" sz="900" b="1">
                <a:solidFill>
                  <a:srgbClr val="A2A2A2"/>
                </a:solidFill>
              </a:rPr>
              <a:t>of this line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491695" y="706628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rgbClr val="A2A2A2"/>
                </a:solidFill>
              </a:rPr>
              <a:t>No content left</a:t>
            </a:r>
            <a:br>
              <a:rPr lang="en-US" sz="900" b="1">
                <a:solidFill>
                  <a:srgbClr val="A2A2A2"/>
                </a:solidFill>
              </a:rPr>
            </a:br>
            <a:r>
              <a:rPr lang="en-US" sz="900" b="1">
                <a:solidFill>
                  <a:srgbClr val="A2A2A2"/>
                </a:solidFill>
              </a:rPr>
              <a:t>of this line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3150" y="-452043"/>
            <a:ext cx="1010213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rgbClr val="A2A2A2"/>
                </a:solidFill>
              </a:rPr>
              <a:t>No content right</a:t>
            </a:r>
            <a:br>
              <a:rPr lang="en-US" sz="900" b="1">
                <a:solidFill>
                  <a:srgbClr val="A2A2A2"/>
                </a:solidFill>
              </a:rPr>
            </a:br>
            <a:r>
              <a:rPr lang="en-US" sz="900" b="1">
                <a:solidFill>
                  <a:srgbClr val="A2A2A2"/>
                </a:solidFill>
              </a:rPr>
              <a:t>of this line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93150" y="706628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rgbClr val="A2A2A2"/>
                </a:solidFill>
              </a:rPr>
              <a:t>No content right</a:t>
            </a:r>
            <a:br>
              <a:rPr lang="en-US" sz="900" b="1">
                <a:solidFill>
                  <a:srgbClr val="A2A2A2"/>
                </a:solidFill>
              </a:rPr>
            </a:br>
            <a:r>
              <a:rPr lang="en-US" sz="900" b="1">
                <a:solidFill>
                  <a:srgbClr val="A2A2A2"/>
                </a:solidFill>
              </a:rPr>
              <a:t>of this line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-913456" y="1779270"/>
            <a:ext cx="74219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372600" y="1459230"/>
            <a:ext cx="742191" cy="320040"/>
            <a:chOff x="9372600" y="1371600"/>
            <a:chExt cx="742191" cy="32004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9372600" y="1691640"/>
              <a:ext cx="742191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9372600" y="1371600"/>
              <a:ext cx="742191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900" b="1">
                  <a:solidFill>
                    <a:srgbClr val="A2A2A2"/>
                  </a:solidFill>
                </a:rPr>
                <a:t>Place content</a:t>
              </a:r>
              <a:br>
                <a:rPr lang="en-US" sz="900" b="1">
                  <a:solidFill>
                    <a:srgbClr val="A2A2A2"/>
                  </a:solidFill>
                </a:rPr>
              </a:br>
              <a:r>
                <a:rPr lang="en-US" sz="900" b="1">
                  <a:solidFill>
                    <a:srgbClr val="A2A2A2"/>
                  </a:solidFill>
                </a:rPr>
                <a:t>below this line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013870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9025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8626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5202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47331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34150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6126163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6899433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329025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013870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6897052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2605724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2238692" y="-284232"/>
            <a:ext cx="0" cy="13231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8692" y="-336588"/>
            <a:ext cx="3679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97058" y="-336588"/>
            <a:ext cx="36798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37325" y="-336588"/>
            <a:ext cx="36671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51526" y="-336588"/>
            <a:ext cx="2746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17838" y="-336588"/>
            <a:ext cx="27241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49284" y="6590950"/>
            <a:ext cx="14266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E6667446-6A31-49F1-98F7-C685150C1F9A}" type="slidenum">
              <a:rPr lang="en-US" sz="900" smtClean="0">
                <a:solidFill>
                  <a:srgbClr val="A9A9A9">
                    <a:lumMod val="75000"/>
                  </a:srgbClr>
                </a:solidFill>
              </a:rPr>
              <a:pPr algn="r"/>
              <a:t>‹#›</a:t>
            </a:fld>
            <a:endParaRPr lang="en-US" sz="900">
              <a:solidFill>
                <a:srgbClr val="A9A9A9">
                  <a:lumMod val="75000"/>
                </a:srgbClr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58" y="268543"/>
            <a:ext cx="1234440" cy="1848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743450" y="6592824"/>
            <a:ext cx="3657600" cy="1384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cap="all" spc="40">
                <a:solidFill>
                  <a:srgbClr val="A9A9A9">
                    <a:lumMod val="75000"/>
                  </a:srgbClr>
                </a:solidFill>
                <a:ea typeface="Tahoma" panose="020B0604030504040204" pitchFamily="34" charset="0"/>
                <a:cs typeface="Arial" panose="020B0604020202020204" pitchFamily="34" charset="0"/>
              </a:rPr>
              <a:t>[PRESENTATION NAME AND | OR DATE]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-913456" y="6491922"/>
            <a:ext cx="74219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-1182101" y="6195631"/>
            <a:ext cx="1009892" cy="2492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900" b="1" baseline="0">
                <a:solidFill>
                  <a:srgbClr val="A2A2A2"/>
                </a:solidFill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/>
              <a:t>Source and</a:t>
            </a:r>
            <a:br>
              <a:rPr lang="en-US"/>
            </a:br>
            <a:r>
              <a:rPr lang="en-US"/>
              <a:t>Footnotes Guideline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57200" y="-577228"/>
            <a:ext cx="8231188" cy="213360"/>
            <a:chOff x="457200" y="-701040"/>
            <a:chExt cx="8231188" cy="213360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7" name="Group 16"/>
            <p:cNvGrpSpPr/>
            <p:nvPr userDrawn="1"/>
          </p:nvGrpSpPr>
          <p:grpSpPr>
            <a:xfrm>
              <a:off x="457200" y="-701040"/>
              <a:ext cx="8231188" cy="45720"/>
              <a:chOff x="457200" y="-1303020"/>
              <a:chExt cx="8231188" cy="45720"/>
            </a:xfrm>
            <a:grpFill/>
          </p:grpSpPr>
          <p:sp>
            <p:nvSpPr>
              <p:cNvPr id="4" name="Rectangle 3"/>
              <p:cNvSpPr/>
              <p:nvPr userDrawn="1"/>
            </p:nvSpPr>
            <p:spPr>
              <a:xfrm>
                <a:off x="457200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  <p:sp>
            <p:nvSpPr>
              <p:cNvPr id="45" name="Rectangle 44"/>
              <p:cNvSpPr/>
              <p:nvPr userDrawn="1"/>
            </p:nvSpPr>
            <p:spPr>
              <a:xfrm>
                <a:off x="2606675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  <p:sp>
            <p:nvSpPr>
              <p:cNvPr id="46" name="Rectangle 45"/>
              <p:cNvSpPr/>
              <p:nvPr userDrawn="1"/>
            </p:nvSpPr>
            <p:spPr>
              <a:xfrm>
                <a:off x="4756150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  <p:sp>
            <p:nvSpPr>
              <p:cNvPr id="47" name="Rectangle 46"/>
              <p:cNvSpPr/>
              <p:nvPr userDrawn="1"/>
            </p:nvSpPr>
            <p:spPr>
              <a:xfrm>
                <a:off x="6905625" y="-1303020"/>
                <a:ext cx="1782763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 userDrawn="1"/>
          </p:nvGrpSpPr>
          <p:grpSpPr>
            <a:xfrm>
              <a:off x="457200" y="-533400"/>
              <a:ext cx="8227060" cy="45720"/>
              <a:chOff x="457200" y="-533400"/>
              <a:chExt cx="8227060" cy="45720"/>
            </a:xfrm>
            <a:grpFill/>
          </p:grpSpPr>
          <p:sp>
            <p:nvSpPr>
              <p:cNvPr id="49" name="Rectangle 48"/>
              <p:cNvSpPr/>
              <p:nvPr userDrawn="1"/>
            </p:nvSpPr>
            <p:spPr>
              <a:xfrm>
                <a:off x="457200" y="-533400"/>
                <a:ext cx="39322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  <p:sp>
            <p:nvSpPr>
              <p:cNvPr id="50" name="Rectangle 49"/>
              <p:cNvSpPr/>
              <p:nvPr userDrawn="1"/>
            </p:nvSpPr>
            <p:spPr>
              <a:xfrm>
                <a:off x="4752022" y="-533400"/>
                <a:ext cx="39322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457200" y="-617220"/>
              <a:ext cx="8229600" cy="45720"/>
              <a:chOff x="457200" y="-594360"/>
              <a:chExt cx="8229600" cy="45720"/>
            </a:xfrm>
            <a:grpFill/>
          </p:grpSpPr>
          <p:sp>
            <p:nvSpPr>
              <p:cNvPr id="51" name="Rectangle 50"/>
              <p:cNvSpPr/>
              <p:nvPr userDrawn="1"/>
            </p:nvSpPr>
            <p:spPr>
              <a:xfrm>
                <a:off x="457200" y="-594360"/>
                <a:ext cx="25606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  <p:sp>
            <p:nvSpPr>
              <p:cNvPr id="56" name="Rectangle 55"/>
              <p:cNvSpPr/>
              <p:nvPr userDrawn="1"/>
            </p:nvSpPr>
            <p:spPr>
              <a:xfrm>
                <a:off x="3286124" y="-594360"/>
                <a:ext cx="25606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  <p:sp>
            <p:nvSpPr>
              <p:cNvPr id="57" name="Rectangle 56"/>
              <p:cNvSpPr/>
              <p:nvPr userDrawn="1"/>
            </p:nvSpPr>
            <p:spPr>
              <a:xfrm>
                <a:off x="6126162" y="-594360"/>
                <a:ext cx="2560638" cy="45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DEE1E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30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4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4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​"/>
        <a:defRPr sz="1600" b="1" kern="1200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27013" indent="-227013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61963" indent="-23495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22542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image" Target="../media/image1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110.png"/><Relationship Id="rId10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0.png"/><Relationship Id="rId5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128298" y="2682107"/>
            <a:ext cx="4790661" cy="3146995"/>
          </a:xfrm>
        </p:spPr>
        <p:txBody>
          <a:bodyPr/>
          <a:lstStyle/>
          <a:p>
            <a:r>
              <a:rPr lang="en-US" sz="2400" dirty="0"/>
              <a:t>Privacy Amplification by Structured Subsampling for Deep Differentially Private Time Series Forecasting</a:t>
            </a:r>
          </a:p>
          <a:p>
            <a:endParaRPr lang="en-US" sz="2400" dirty="0"/>
          </a:p>
          <a:p>
            <a:r>
              <a:rPr lang="en-US" sz="1400" b="0" dirty="0">
                <a:latin typeface="+mn-lt"/>
              </a:rPr>
              <a:t>Jan Schuchardt</a:t>
            </a:r>
            <a:r>
              <a:rPr lang="en-US" sz="1400" b="0" baseline="30000" dirty="0">
                <a:latin typeface="+mn-lt"/>
              </a:rPr>
              <a:t>1</a:t>
            </a:r>
            <a:r>
              <a:rPr lang="en-US" sz="1400" dirty="0">
                <a:latin typeface="+mn-lt"/>
              </a:rPr>
              <a:t>†</a:t>
            </a:r>
            <a:r>
              <a:rPr lang="en-US" sz="1400" b="0" dirty="0">
                <a:latin typeface="+mn-lt"/>
              </a:rPr>
              <a:t>, Mina Dalirrooyfard</a:t>
            </a:r>
            <a:r>
              <a:rPr lang="en-US" sz="1400" b="0" baseline="30000" dirty="0">
                <a:latin typeface="+mn-lt"/>
              </a:rPr>
              <a:t>2</a:t>
            </a:r>
            <a:r>
              <a:rPr lang="en-US" sz="1400" b="0" dirty="0">
                <a:latin typeface="+mn-lt"/>
              </a:rPr>
              <a:t>, </a:t>
            </a:r>
          </a:p>
          <a:p>
            <a:r>
              <a:rPr lang="en-US" sz="1400" b="0" dirty="0">
                <a:latin typeface="+mn-lt"/>
              </a:rPr>
              <a:t>Jed Guzelkabaagac</a:t>
            </a:r>
            <a:r>
              <a:rPr lang="en-US" sz="1400" b="0" baseline="30000" dirty="0">
                <a:latin typeface="+mn-lt"/>
              </a:rPr>
              <a:t>1</a:t>
            </a:r>
            <a:r>
              <a:rPr lang="en-US" sz="1400" b="0" dirty="0">
                <a:latin typeface="+mn-lt"/>
              </a:rPr>
              <a:t>, </a:t>
            </a:r>
          </a:p>
          <a:p>
            <a:r>
              <a:rPr lang="en-US" sz="1400" b="0" dirty="0">
                <a:latin typeface="+mn-lt"/>
              </a:rPr>
              <a:t>Anderson Schneider</a:t>
            </a:r>
            <a:r>
              <a:rPr lang="en-US" sz="1400" b="0" baseline="30000" dirty="0">
                <a:latin typeface="+mn-lt"/>
              </a:rPr>
              <a:t>2</a:t>
            </a:r>
            <a:r>
              <a:rPr lang="en-US" sz="1400" b="0" dirty="0">
                <a:latin typeface="+mn-lt"/>
              </a:rPr>
              <a:t>,  </a:t>
            </a:r>
          </a:p>
          <a:p>
            <a:r>
              <a:rPr lang="en-US" sz="1400" b="0" dirty="0">
                <a:latin typeface="+mn-lt"/>
              </a:rPr>
              <a:t>Yuriy Nevmyvaka</a:t>
            </a:r>
            <a:r>
              <a:rPr lang="en-US" sz="1400" b="0" baseline="30000" dirty="0">
                <a:latin typeface="+mn-lt"/>
              </a:rPr>
              <a:t>2</a:t>
            </a:r>
            <a:r>
              <a:rPr lang="en-US" sz="1400" b="0" dirty="0">
                <a:latin typeface="+mn-lt"/>
              </a:rPr>
              <a:t>, </a:t>
            </a:r>
          </a:p>
          <a:p>
            <a:r>
              <a:rPr lang="en-US" sz="1400" b="0" dirty="0">
                <a:latin typeface="+mn-lt"/>
              </a:rPr>
              <a:t>Stephan Gunnemann</a:t>
            </a:r>
            <a:r>
              <a:rPr lang="en-US" sz="1400" b="0" baseline="30000" dirty="0">
                <a:latin typeface="+mn-lt"/>
              </a:rPr>
              <a:t>1</a:t>
            </a:r>
            <a:endParaRPr lang="en-US" sz="1400" b="0" dirty="0">
              <a:latin typeface="+mn-lt"/>
            </a:endParaRPr>
          </a:p>
          <a:p>
            <a:endParaRPr lang="en-US" sz="1000" b="0" dirty="0">
              <a:latin typeface="+mn-lt"/>
            </a:endParaRPr>
          </a:p>
          <a:p>
            <a:r>
              <a:rPr lang="en-US" sz="1200" b="0" dirty="0">
                <a:latin typeface="+mn-lt"/>
              </a:rPr>
              <a:t>1 Technical University of Munich &amp; Munich Data Science Institute </a:t>
            </a:r>
          </a:p>
          <a:p>
            <a:r>
              <a:rPr lang="en-US" sz="1200" b="0" dirty="0">
                <a:latin typeface="+mn-lt"/>
              </a:rPr>
              <a:t>2 Machine Learning Research, Morgan Stanley</a:t>
            </a:r>
          </a:p>
          <a:p>
            <a:r>
              <a:rPr lang="en-US" sz="1200" b="0" dirty="0">
                <a:latin typeface="+mn-lt"/>
              </a:rPr>
              <a:t>† Work done during an internship at Morgan Stanley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AA1AB-2099-F30F-32AB-A634577E18B5}"/>
              </a:ext>
            </a:extLst>
          </p:cNvPr>
          <p:cNvSpPr txBox="1"/>
          <p:nvPr/>
        </p:nvSpPr>
        <p:spPr>
          <a:xfrm>
            <a:off x="2128299" y="5927400"/>
            <a:ext cx="49061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The opinions expressed are those of the authors. They do not purport to reflect the opinions or views of </a:t>
            </a:r>
            <a:r>
              <a:rPr lang="en-US" sz="1000" b="1">
                <a:solidFill>
                  <a:schemeClr val="accent1"/>
                </a:solidFill>
              </a:rPr>
              <a:t>Morgan Stanley.</a:t>
            </a:r>
            <a:endParaRPr lang="en-US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6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Privacy: Basic 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1524000"/>
                <a:ext cx="8382000" cy="4648200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226695" indent="-226695"/>
                <a:r>
                  <a:rPr lang="en-US" dirty="0"/>
                  <a:t>Problem: for some dataset d, want to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in 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- </a:t>
                </a:r>
                <a:r>
                  <a:rPr lang="en-US" dirty="0"/>
                  <a:t>DP way</a:t>
                </a:r>
              </a:p>
              <a:p>
                <a:pPr marL="226695" indent="-226695"/>
                <a:endParaRPr lang="en-US" dirty="0"/>
              </a:p>
              <a:p>
                <a:pPr marL="226695" indent="-226695"/>
                <a:r>
                  <a:rPr lang="en-US" dirty="0"/>
                  <a:t>Add noise to the output: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z</m:t>
                    </m:r>
                  </m:oMath>
                </a14:m>
                <a:endParaRPr lang="en-US" dirty="0"/>
              </a:p>
              <a:p>
                <a:pPr marL="226695" indent="-226695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ǁ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)ǁ  </m:t>
                    </m:r>
                  </m:oMath>
                </a14:m>
                <a:r>
                  <a:rPr lang="en-US" b="0" dirty="0"/>
                  <a:t>be the </a:t>
                </a:r>
                <a:r>
                  <a:rPr lang="en-US" b="1" dirty="0"/>
                  <a:t>sensitivity</a:t>
                </a:r>
                <a:r>
                  <a:rPr lang="en-US" b="0" dirty="0"/>
                  <a:t> of F</a:t>
                </a:r>
              </a:p>
              <a:p>
                <a:pPr marL="226695" indent="-226695"/>
                <a:endParaRPr lang="en-US" dirty="0"/>
              </a:p>
              <a:p>
                <a:pPr marL="226695" indent="-226695"/>
                <a:r>
                  <a:rPr lang="en-US" dirty="0"/>
                  <a:t>   Output F(d) + z, where we scale the distribution of z to depend on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1" dirty="0"/>
              </a:p>
              <a:p>
                <a:pPr marL="461645" lvl="1" indent="-226695"/>
                <a:r>
                  <a:rPr lang="en-US" dirty="0"/>
                  <a:t>Laplace mechanism: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 Laplace</a:t>
                </a:r>
              </a:p>
              <a:p>
                <a:pPr marL="461645" lvl="1" indent="-226695"/>
                <a:r>
                  <a:rPr lang="en-US" dirty="0"/>
                  <a:t>Gaussian mechanism: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 Gaussian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226695" indent="-226695"/>
                <a:r>
                  <a:rPr lang="en-US" dirty="0"/>
                  <a:t>In reality: complex procedures, F can be an entire training procedure in ML</a:t>
                </a:r>
              </a:p>
              <a:p>
                <a:pPr marL="226695" indent="-226695"/>
                <a:r>
                  <a:rPr lang="en-US" dirty="0"/>
                  <a:t>Frequently: F will be part of the gradient step in SGD</a:t>
                </a:r>
              </a:p>
              <a:p>
                <a:pPr marL="226695" indent="-226695"/>
                <a:endParaRPr lang="en-US" dirty="0"/>
              </a:p>
              <a:p>
                <a:pPr marL="461645"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1524000"/>
                <a:ext cx="8382000" cy="4648200"/>
              </a:xfrm>
              <a:blipFill>
                <a:blip r:embed="rId2"/>
                <a:stretch>
                  <a:fillRect l="-1382"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245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Privacy: Basic Techniques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1393045"/>
                <a:ext cx="8382000" cy="4695265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226695" indent="-226695"/>
                <a14:m>
                  <m:oMath xmlns:m="http://schemas.openxmlformats.org/officeDocument/2006/math">
                    <m:r>
                      <a:rPr lang="en-US" sz="1400" b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0">
                        <a:latin typeface="Cambria Math" panose="02040503050406030204" pitchFamily="18" charset="0"/>
                      </a:rPr>
                      <m:t>𝛜</m:t>
                    </m:r>
                    <m:r>
                      <a:rPr lang="en-US" sz="14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0">
                        <a:latin typeface="Cambria Math" panose="02040503050406030204" pitchFamily="18" charset="0"/>
                      </a:rPr>
                      <m:t>𝛅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/>
                  <a:t>- DP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40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1400" i="1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1400" dirty="0"/>
              </a:p>
              <a:p>
                <a:pPr marL="226695" indent="-226695"/>
                <a:endParaRPr lang="en-US" sz="1400" dirty="0"/>
              </a:p>
              <a:p>
                <a:pPr marL="226695" indent="-226695"/>
                <a:r>
                  <a:rPr lang="en-US" sz="1400" dirty="0"/>
                  <a:t>Laplace mechanism with scale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𝝐</m:t>
                        </m:r>
                      </m:den>
                    </m:f>
                  </m:oMath>
                </a14:m>
                <a:r>
                  <a:rPr lang="en-US" sz="1400" dirty="0"/>
                  <a:t> is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/>
                  <a:t>- </a:t>
                </a:r>
                <a:r>
                  <a:rPr lang="en-US" sz="1400" dirty="0"/>
                  <a:t>DP </a:t>
                </a:r>
              </a:p>
              <a:p>
                <a:pPr marL="2349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(ǁ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den>
                          </m:f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num>
                            <m:den>
                              <m:r>
                                <a:rPr lang="en-US" sz="1400" b="1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den>
                          </m:f>
                        </m:sup>
                      </m:sSup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226695" lvl="1" indent="-226695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26695" lvl="1" indent="-226695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Gaussian mechanism with scale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⁡(2/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dirty="0"/>
                  <a:t> is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 b="0" i="0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- DP </a:t>
                </a:r>
              </a:p>
              <a:p>
                <a:pPr marL="511175" lvl="2" indent="-285750">
                  <a:spcBef>
                    <a:spcPts val="140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num>
                          <m:den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4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400" dirty="0"/>
                  <a:t> then M is </a:t>
                </a:r>
                <a14:m>
                  <m:oMath xmlns:m="http://schemas.openxmlformats.org/officeDocument/2006/math">
                    <m:r>
                      <a:rPr lang="en-US" sz="1400" b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 b="0" i="0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sz="1400" b="0" i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400" b="0" i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- DP </a:t>
                </a:r>
              </a:p>
              <a:p>
                <a:pPr marL="511175" lvl="2" indent="-285750">
                  <a:spcBef>
                    <a:spcPts val="140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Work on ratio of densities and use concentration inequality applied to Gaussian</a:t>
                </a:r>
              </a:p>
              <a:p>
                <a:pPr marL="285750" lvl="1" indent="-285750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lvl="1" indent="-285750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 </a:t>
                </a:r>
                <a:r>
                  <a:rPr lang="en-US" sz="1400" b="1" dirty="0"/>
                  <a:t>truncated</a:t>
                </a:r>
                <a:r>
                  <a:rPr lang="en-US" sz="1400" dirty="0"/>
                  <a:t> Laplace mechanism is (ϵ,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400" dirty="0"/>
                  <a:t>)-DP, where the truncation point is a function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1400" b="0" dirty="0"/>
              </a:p>
              <a:p>
                <a:pPr marL="2349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1393045"/>
                <a:ext cx="8382000" cy="4695265"/>
              </a:xfrm>
              <a:blipFill>
                <a:blip r:embed="rId3"/>
                <a:stretch>
                  <a:fillRect l="-1164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97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Privacy Amplification by Subsampling?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1515755"/>
                <a:ext cx="8382000" cy="3114261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226695" indent="-226695"/>
                <a:r>
                  <a:rPr lang="en-US" sz="1400" dirty="0"/>
                  <a:t>If you sample a subset of the data and apply DP : overall privacy guarantee improves</a:t>
                </a:r>
              </a:p>
              <a:p>
                <a:pPr marL="226695" indent="-226695"/>
                <a:r>
                  <a:rPr lang="en-US" sz="1400" dirty="0"/>
                  <a:t>Let p  the prob. that any person gets selected in a subsample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independently</a:t>
                </a:r>
              </a:p>
              <a:p>
                <a:pPr marL="226695" indent="-226695"/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</a:rPr>
                  <a:t>With probability 1-p, we have perfect privacy</a:t>
                </a:r>
              </a:p>
              <a:p>
                <a:pPr marL="226695" indent="-226695"/>
                <a:endParaRPr lang="en-US" sz="1400" dirty="0"/>
              </a:p>
              <a:p>
                <a:pPr marL="226695" indent="-226695"/>
                <a:r>
                  <a:rPr lang="en-US" sz="1400" dirty="0"/>
                  <a:t>Given Poisson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dirty="0"/>
                  <a:t> composition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/>
                  <a:t>  has DP parameters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226695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1515755"/>
                <a:ext cx="8382000" cy="3114261"/>
              </a:xfrm>
              <a:blipFill>
                <a:blip r:embed="rId2"/>
                <a:stretch>
                  <a:fillRect l="-1164" t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F98C460-63A5-A171-8FDB-C6B07D9E991B}"/>
              </a:ext>
            </a:extLst>
          </p:cNvPr>
          <p:cNvSpPr txBox="1"/>
          <p:nvPr/>
        </p:nvSpPr>
        <p:spPr>
          <a:xfrm>
            <a:off x="1431758" y="4865917"/>
            <a:ext cx="5524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[From: Thomas Steinke's notes differentialprivacy.org/subsampling] </a:t>
            </a:r>
          </a:p>
        </p:txBody>
      </p:sp>
      <p:pic>
        <p:nvPicPr>
          <p:cNvPr id="13" name="Picture 12" descr="A group of math symbols&#10;&#10;AI-generated content may be incorrect.">
            <a:extLst>
              <a:ext uri="{FF2B5EF4-FFF2-40B4-BE49-F238E27FC236}">
                <a16:creationId xmlns:a16="http://schemas.microsoft.com/office/drawing/2014/main" id="{C5F8F4A4-E708-4A67-D70F-BC7BC8C01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33" y="3930664"/>
            <a:ext cx="6366367" cy="898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E4F3A4-AD92-AA0B-DCE4-01D9B5C5DFD7}"/>
                  </a:ext>
                </a:extLst>
              </p:cNvPr>
              <p:cNvSpPr txBox="1"/>
              <p:nvPr/>
            </p:nvSpPr>
            <p:spPr>
              <a:xfrm>
                <a:off x="747201" y="5645495"/>
                <a:ext cx="3499147" cy="7046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/>
                  <a:t>The DP parameters  become approximately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b="1" dirty="0"/>
                  <a:t>)  </a:t>
                </a:r>
                <a:r>
                  <a:rPr lang="en-US" sz="1400" dirty="0"/>
                  <a:t>for small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E4F3A4-AD92-AA0B-DCE4-01D9B5C5D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01" y="5645495"/>
                <a:ext cx="3499147" cy="704680"/>
              </a:xfrm>
              <a:prstGeom prst="rect">
                <a:avLst/>
              </a:prstGeom>
              <a:blipFill>
                <a:blip r:embed="rId4"/>
                <a:stretch>
                  <a:fillRect l="-4181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9D4E07B-DBA4-D0EA-A2B4-44065C54CEF1}"/>
              </a:ext>
            </a:extLst>
          </p:cNvPr>
          <p:cNvSpPr/>
          <p:nvPr/>
        </p:nvSpPr>
        <p:spPr>
          <a:xfrm>
            <a:off x="675622" y="5556645"/>
            <a:ext cx="3307035" cy="8823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C49AB6-4511-9FA7-AC41-C26353E5A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160" y="4106667"/>
            <a:ext cx="930035" cy="2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8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Privacy: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1393045"/>
                <a:ext cx="8382000" cy="4695265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285750" lvl="1" indent="-285750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What privacy guarantee can we have when composing DP functions? </a:t>
                </a:r>
              </a:p>
              <a:p>
                <a:pPr marL="511175" lvl="2" indent="-285750">
                  <a:spcBef>
                    <a:spcPts val="140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two hospitals with overlapping datasets, each hospital running separate algorithms</a:t>
                </a:r>
              </a:p>
              <a:p>
                <a:pPr marL="511175" lvl="2" indent="-285750">
                  <a:spcBef>
                    <a:spcPts val="1400"/>
                  </a:spcBef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training-step DP vs epoch DP</a:t>
                </a:r>
              </a:p>
              <a:p>
                <a:pPr marL="285750" lvl="1" indent="-285750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lvl="1" indent="-285750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r>
                  <a:rPr lang="en-US" sz="1400" b="1" dirty="0"/>
                  <a:t>Basic composition</a:t>
                </a:r>
                <a:r>
                  <a:rPr lang="en-US" sz="1400" dirty="0"/>
                  <a:t>: If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400" dirty="0"/>
                  <a:t> is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ϵ</m:t>
                    </m:r>
                    <m:r>
                      <a:rPr lang="en-US" sz="1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- DP , then the composition is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𝛜</m:t>
                    </m:r>
                    <m:r>
                      <a:rPr lang="en-US" sz="1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/>
                  <a:t>- DP</a:t>
                </a:r>
                <a:endParaRPr lang="en-US" sz="1400" dirty="0"/>
              </a:p>
              <a:p>
                <a:pPr marL="285750" lvl="1" indent="-285750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lvl="1" indent="-285750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Advanced composition:  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̃"/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</m:acc>
                  </m:oMath>
                </a14:m>
                <a:r>
                  <a:rPr lang="en-US" sz="1400" dirty="0"/>
                  <a:t>) under k-fold adaptative composition (</a:t>
                </a:r>
                <a:r>
                  <a:rPr lang="en-US" sz="1000" dirty="0" err="1"/>
                  <a:t>Dwork</a:t>
                </a:r>
                <a:r>
                  <a:rPr lang="en-US" sz="1000" dirty="0"/>
                  <a:t>, </a:t>
                </a:r>
                <a:r>
                  <a:rPr lang="en-US" sz="1000" dirty="0" err="1"/>
                  <a:t>Rothblum</a:t>
                </a:r>
                <a:r>
                  <a:rPr lang="en-US" sz="1000" dirty="0"/>
                  <a:t> and </a:t>
                </a:r>
                <a:r>
                  <a:rPr lang="en-US" sz="1000" dirty="0" err="1"/>
                  <a:t>Vadhan</a:t>
                </a:r>
                <a:r>
                  <a:rPr lang="en-US" sz="1000" dirty="0"/>
                  <a:t> 2010</a:t>
                </a:r>
                <a:r>
                  <a:rPr lang="en-US" sz="1400" dirty="0"/>
                  <a:t>):</a:t>
                </a:r>
              </a:p>
              <a:p>
                <a:pPr marL="225425" lvl="2" indent="0">
                  <a:spcBef>
                    <a:spcPts val="1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ac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𝜖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(1/</m:t>
                          </m:r>
                          <m:acc>
                            <m:accPr>
                              <m:chr m:val="̃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1400" dirty="0"/>
              </a:p>
              <a:p>
                <a:pPr marL="285750" lvl="1" indent="-285750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lvl="1" indent="-285750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Modern accountant methods  considers  subsampling and extra information (e.g. the privacy loss distribution)</a:t>
                </a:r>
              </a:p>
              <a:p>
                <a:pPr marL="285750" lvl="1" indent="-285750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lvl="1" indent="-285750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 lvl="1" indent="-285750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349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1393045"/>
                <a:ext cx="8382000" cy="4695265"/>
              </a:xfrm>
              <a:blipFill>
                <a:blip r:embed="rId4"/>
                <a:stretch>
                  <a:fillRect l="-1164" t="-1299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80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SGD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8656BD-8847-2AB1-9C3E-3F980F2E4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168" y="2195893"/>
            <a:ext cx="4177126" cy="34820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13FFCA-4952-5523-4FDC-DCE2826D786B}"/>
              </a:ext>
            </a:extLst>
          </p:cNvPr>
          <p:cNvSpPr txBox="1"/>
          <p:nvPr/>
        </p:nvSpPr>
        <p:spPr>
          <a:xfrm>
            <a:off x="1849918" y="5902133"/>
            <a:ext cx="3829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[Deep Learning with Differential Privacy, 2021]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C8780-108D-B277-78D6-6F74F86F6F99}"/>
              </a:ext>
            </a:extLst>
          </p:cNvPr>
          <p:cNvSpPr/>
          <p:nvPr/>
        </p:nvSpPr>
        <p:spPr>
          <a:xfrm>
            <a:off x="1775790" y="4108083"/>
            <a:ext cx="2729948" cy="775342"/>
          </a:xfrm>
          <a:prstGeom prst="rect">
            <a:avLst/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DB435AF-81B3-7F63-5DDF-193B4D58930B}"/>
              </a:ext>
            </a:extLst>
          </p:cNvPr>
          <p:cNvCxnSpPr/>
          <p:nvPr/>
        </p:nvCxnSpPr>
        <p:spPr>
          <a:xfrm>
            <a:off x="4505738" y="4399723"/>
            <a:ext cx="384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BB20CDA-39E5-8774-4875-30EAB1EA9205}"/>
              </a:ext>
            </a:extLst>
          </p:cNvPr>
          <p:cNvSpPr txBox="1"/>
          <p:nvPr/>
        </p:nvSpPr>
        <p:spPr>
          <a:xfrm>
            <a:off x="4923589" y="4307390"/>
            <a:ext cx="17294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Clip </a:t>
            </a:r>
            <a:r>
              <a:rPr lang="en-US" sz="1200" b="1" u="sng" dirty="0">
                <a:solidFill>
                  <a:srgbClr val="00B0F0"/>
                </a:solidFill>
              </a:rPr>
              <a:t>per-example</a:t>
            </a:r>
            <a:r>
              <a:rPr lang="en-US" sz="1200" b="1" dirty="0">
                <a:solidFill>
                  <a:srgbClr val="00B0F0"/>
                </a:solidFill>
              </a:rPr>
              <a:t> gradient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139B24-D053-A392-9E24-9EDB3C4B53D5}"/>
              </a:ext>
            </a:extLst>
          </p:cNvPr>
          <p:cNvCxnSpPr/>
          <p:nvPr/>
        </p:nvCxnSpPr>
        <p:spPr>
          <a:xfrm>
            <a:off x="4539276" y="4803914"/>
            <a:ext cx="3843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F2679C-DE1B-A138-7295-667CFD4332B4}"/>
              </a:ext>
            </a:extLst>
          </p:cNvPr>
          <p:cNvSpPr txBox="1"/>
          <p:nvPr/>
        </p:nvSpPr>
        <p:spPr>
          <a:xfrm>
            <a:off x="4973283" y="4701696"/>
            <a:ext cx="11189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Add noise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E2E77-1365-05CD-F203-FC9CBCD2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419" y="1680090"/>
            <a:ext cx="2180397" cy="2554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A61476-A4C4-6D81-136C-D1EA15B70591}"/>
              </a:ext>
            </a:extLst>
          </p:cNvPr>
          <p:cNvSpPr txBox="1"/>
          <p:nvPr/>
        </p:nvSpPr>
        <p:spPr>
          <a:xfrm>
            <a:off x="5679916" y="894243"/>
            <a:ext cx="2405269" cy="686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/>
              <a:t>Whole training procedure will have DP parameters  </a:t>
            </a:r>
            <a:r>
              <a:rPr lang="en-US" sz="1200" b="1" dirty="0"/>
              <a:t>upper bound</a:t>
            </a:r>
            <a:r>
              <a:rPr lang="en-US" sz="1200" dirty="0"/>
              <a:t>: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AC30C5-1AAD-A207-D797-CA2ED8274D60}"/>
              </a:ext>
            </a:extLst>
          </p:cNvPr>
          <p:cNvSpPr/>
          <p:nvPr/>
        </p:nvSpPr>
        <p:spPr>
          <a:xfrm>
            <a:off x="5532781" y="795379"/>
            <a:ext cx="3339548" cy="1372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B51BD4-13C3-0033-A41B-4EC5B5D24EC2}"/>
              </a:ext>
            </a:extLst>
          </p:cNvPr>
          <p:cNvCxnSpPr>
            <a:cxnSpLocks/>
          </p:cNvCxnSpPr>
          <p:nvPr/>
        </p:nvCxnSpPr>
        <p:spPr>
          <a:xfrm>
            <a:off x="7604312" y="2085491"/>
            <a:ext cx="0" cy="489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7D5991-B1F0-9646-8C41-D7311C5ACA07}"/>
              </a:ext>
            </a:extLst>
          </p:cNvPr>
          <p:cNvSpPr txBox="1"/>
          <p:nvPr/>
        </p:nvSpPr>
        <p:spPr>
          <a:xfrm>
            <a:off x="6979333" y="2617519"/>
            <a:ext cx="16983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Combining subsampling amplification plus advanced composition (K=T training steps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282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all together so far...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EBAF0-AAF4-D51E-D316-D37A6A9E35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7200" y="3696606"/>
            <a:ext cx="8112965" cy="26421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00B050"/>
                </a:solidFill>
              </a:rPr>
              <a:t>Can we just apply existing tools/proofs to sequences</a:t>
            </a:r>
            <a:r>
              <a:rPr lang="en-US" sz="1200" dirty="0"/>
              <a:t>? </a:t>
            </a:r>
            <a:r>
              <a:rPr lang="en-US" sz="1200" b="1" dirty="0">
                <a:solidFill>
                  <a:srgbClr val="FF0000"/>
                </a:solidFill>
              </a:rPr>
              <a:t>Clearly not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... they assume </a:t>
            </a:r>
            <a:r>
              <a:rPr lang="en-US" sz="1200" b="1" dirty="0"/>
              <a:t>unstructured</a:t>
            </a:r>
            <a:r>
              <a:rPr lang="en-US" sz="1200" dirty="0"/>
              <a:t> samples from an </a:t>
            </a:r>
            <a:r>
              <a:rPr lang="en-US" sz="1200" b="1" dirty="0"/>
              <a:t>unstructured</a:t>
            </a:r>
            <a:r>
              <a:rPr lang="en-US" sz="1200" dirty="0"/>
              <a:t>  dataset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For unstructured datasets, usually “1 unit of PI = 1 row”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Sequences are </a:t>
            </a:r>
            <a:r>
              <a:rPr lang="en-US" sz="1200" b="1" dirty="0"/>
              <a:t>structured</a:t>
            </a:r>
            <a:r>
              <a:rPr lang="en-US" sz="1200" dirty="0"/>
              <a:t>: "neighboring relation in time", and private information is a subsequence of a sequence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Sampling for sequence modelling are also structured (next slide)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B050"/>
                </a:solidFill>
              </a:rPr>
              <a:t>How private is DP-SGD when adapted to sequences, especially time-series forecasting?</a:t>
            </a:r>
          </a:p>
        </p:txBody>
      </p:sp>
      <p:grpSp>
        <p:nvGrpSpPr>
          <p:cNvPr id="6" name="Gruppieren 32">
            <a:extLst>
              <a:ext uri="{FF2B5EF4-FFF2-40B4-BE49-F238E27FC236}">
                <a16:creationId xmlns:a16="http://schemas.microsoft.com/office/drawing/2014/main" id="{34596222-529C-F728-3036-184D6D5E6DED}"/>
              </a:ext>
            </a:extLst>
          </p:cNvPr>
          <p:cNvGrpSpPr/>
          <p:nvPr/>
        </p:nvGrpSpPr>
        <p:grpSpPr>
          <a:xfrm>
            <a:off x="565957" y="1484852"/>
            <a:ext cx="2198183" cy="655185"/>
            <a:chOff x="219564" y="2564904"/>
            <a:chExt cx="3568633" cy="1013147"/>
          </a:xfrm>
        </p:grpSpPr>
        <p:pic>
          <p:nvPicPr>
            <p:cNvPr id="7" name="Grafik 7">
              <a:extLst>
                <a:ext uri="{FF2B5EF4-FFF2-40B4-BE49-F238E27FC236}">
                  <a16:creationId xmlns:a16="http://schemas.microsoft.com/office/drawing/2014/main" id="{E402E29B-2ED3-BD72-19AF-CB9DB2AA9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24" y="2713955"/>
              <a:ext cx="720080" cy="720080"/>
            </a:xfrm>
            <a:prstGeom prst="rect">
              <a:avLst/>
            </a:prstGeom>
          </p:spPr>
        </p:pic>
        <p:pic>
          <p:nvPicPr>
            <p:cNvPr id="8" name="Grafik 9">
              <a:extLst>
                <a:ext uri="{FF2B5EF4-FFF2-40B4-BE49-F238E27FC236}">
                  <a16:creationId xmlns:a16="http://schemas.microsoft.com/office/drawing/2014/main" id="{DC37F0AF-3229-8BF2-DAA3-F2714C511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328" y="2713955"/>
              <a:ext cx="720080" cy="720080"/>
            </a:xfrm>
            <a:prstGeom prst="rect">
              <a:avLst/>
            </a:prstGeom>
          </p:spPr>
        </p:pic>
        <p:pic>
          <p:nvPicPr>
            <p:cNvPr id="9" name="Grafik 10">
              <a:extLst>
                <a:ext uri="{FF2B5EF4-FFF2-40B4-BE49-F238E27FC236}">
                  <a16:creationId xmlns:a16="http://schemas.microsoft.com/office/drawing/2014/main" id="{E56C02F3-0238-EB55-CF4B-FCBEA1A08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83" y="2713955"/>
              <a:ext cx="720080" cy="7200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15">
                  <a:extLst>
                    <a:ext uri="{FF2B5EF4-FFF2-40B4-BE49-F238E27FC236}">
                      <a16:creationId xmlns:a16="http://schemas.microsoft.com/office/drawing/2014/main" id="{9F835ECF-FB6A-331F-76EC-A48B0A4DC905}"/>
                    </a:ext>
                  </a:extLst>
                </p:cNvPr>
                <p:cNvSpPr txBox="1"/>
                <p:nvPr/>
              </p:nvSpPr>
              <p:spPr>
                <a:xfrm>
                  <a:off x="219564" y="2843162"/>
                  <a:ext cx="4758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F6B610E8-3310-409D-E805-A6B3AC44C2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64" y="2843162"/>
                  <a:ext cx="4758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hteck 19">
              <a:extLst>
                <a:ext uri="{FF2B5EF4-FFF2-40B4-BE49-F238E27FC236}">
                  <a16:creationId xmlns:a16="http://schemas.microsoft.com/office/drawing/2014/main" id="{C6FCE840-2175-BA6A-577C-C3D06733D29F}"/>
                </a:ext>
              </a:extLst>
            </p:cNvPr>
            <p:cNvSpPr/>
            <p:nvPr/>
          </p:nvSpPr>
          <p:spPr>
            <a:xfrm>
              <a:off x="761886" y="2564904"/>
              <a:ext cx="3026311" cy="101314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33">
            <a:extLst>
              <a:ext uri="{FF2B5EF4-FFF2-40B4-BE49-F238E27FC236}">
                <a16:creationId xmlns:a16="http://schemas.microsoft.com/office/drawing/2014/main" id="{1C4E53B0-9D2C-6868-7731-2BDDEA3C869A}"/>
              </a:ext>
            </a:extLst>
          </p:cNvPr>
          <p:cNvGrpSpPr/>
          <p:nvPr/>
        </p:nvGrpSpPr>
        <p:grpSpPr>
          <a:xfrm>
            <a:off x="457201" y="2325325"/>
            <a:ext cx="2306940" cy="590154"/>
            <a:chOff x="79206" y="4144045"/>
            <a:chExt cx="3712536" cy="1013147"/>
          </a:xfrm>
        </p:grpSpPr>
        <p:pic>
          <p:nvPicPr>
            <p:cNvPr id="13" name="Grafik 11">
              <a:extLst>
                <a:ext uri="{FF2B5EF4-FFF2-40B4-BE49-F238E27FC236}">
                  <a16:creationId xmlns:a16="http://schemas.microsoft.com/office/drawing/2014/main" id="{579FBBBA-038D-19EC-79D3-9591F41A1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424" y="4288061"/>
              <a:ext cx="720080" cy="72008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1CB6F99-BD19-128E-AF77-388ED7007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328" y="4288061"/>
              <a:ext cx="720080" cy="720080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F1988CB-3923-CA98-E45A-37744700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683" y="4293096"/>
              <a:ext cx="720080" cy="7200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6">
                  <a:extLst>
                    <a:ext uri="{FF2B5EF4-FFF2-40B4-BE49-F238E27FC236}">
                      <a16:creationId xmlns:a16="http://schemas.microsoft.com/office/drawing/2014/main" id="{B7231073-A613-A309-85B3-A22287494104}"/>
                    </a:ext>
                  </a:extLst>
                </p:cNvPr>
                <p:cNvSpPr txBox="1"/>
                <p:nvPr/>
              </p:nvSpPr>
              <p:spPr>
                <a:xfrm>
                  <a:off x="79206" y="4413856"/>
                  <a:ext cx="546944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feld 16">
                  <a:extLst>
                    <a:ext uri="{FF2B5EF4-FFF2-40B4-BE49-F238E27FC236}">
                      <a16:creationId xmlns:a16="http://schemas.microsoft.com/office/drawing/2014/main" id="{B7231073-A613-A309-85B3-A222874941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06" y="4413856"/>
                  <a:ext cx="546944" cy="461666"/>
                </a:xfrm>
                <a:prstGeom prst="rect">
                  <a:avLst/>
                </a:prstGeom>
                <a:blipFill>
                  <a:blip r:embed="rId8"/>
                  <a:stretch>
                    <a:fillRect l="-3571" r="-46429" b="-6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hteck 20">
              <a:extLst>
                <a:ext uri="{FF2B5EF4-FFF2-40B4-BE49-F238E27FC236}">
                  <a16:creationId xmlns:a16="http://schemas.microsoft.com/office/drawing/2014/main" id="{1AA57929-4BAB-0B9F-2B76-55EF8CBAC56D}"/>
                </a:ext>
              </a:extLst>
            </p:cNvPr>
            <p:cNvSpPr/>
            <p:nvPr/>
          </p:nvSpPr>
          <p:spPr>
            <a:xfrm>
              <a:off x="765428" y="4144045"/>
              <a:ext cx="3026314" cy="101314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uppieren 34">
            <a:extLst>
              <a:ext uri="{FF2B5EF4-FFF2-40B4-BE49-F238E27FC236}">
                <a16:creationId xmlns:a16="http://schemas.microsoft.com/office/drawing/2014/main" id="{56049363-11B8-9BB6-EA20-A45A02229122}"/>
              </a:ext>
            </a:extLst>
          </p:cNvPr>
          <p:cNvGrpSpPr/>
          <p:nvPr/>
        </p:nvGrpSpPr>
        <p:grpSpPr>
          <a:xfrm>
            <a:off x="3252169" y="1374779"/>
            <a:ext cx="3910631" cy="1799693"/>
            <a:chOff x="4013290" y="2534344"/>
            <a:chExt cx="4977138" cy="2762036"/>
          </a:xfrm>
        </p:grpSpPr>
        <p:sp>
          <p:nvSpPr>
            <p:cNvPr id="19" name="Rechteck 21">
              <a:extLst>
                <a:ext uri="{FF2B5EF4-FFF2-40B4-BE49-F238E27FC236}">
                  <a16:creationId xmlns:a16="http://schemas.microsoft.com/office/drawing/2014/main" id="{8CD3FF5C-E9EC-E440-EB20-1CEFA8820149}"/>
                </a:ext>
              </a:extLst>
            </p:cNvPr>
            <p:cNvSpPr/>
            <p:nvPr/>
          </p:nvSpPr>
          <p:spPr>
            <a:xfrm>
              <a:off x="4655841" y="2613346"/>
              <a:ext cx="936282" cy="8449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/>
                <a:t>Random</a:t>
              </a:r>
            </a:p>
            <a:p>
              <a:pPr algn="ctr"/>
              <a:r>
                <a:rPr lang="de-DE" sz="1000" b="1" dirty="0"/>
                <a:t>Training</a:t>
              </a:r>
            </a:p>
            <a:p>
              <a:pPr algn="ctr"/>
              <a:r>
                <a:rPr lang="de-DE" sz="1000" b="1" dirty="0"/>
                <a:t>DP</a:t>
              </a:r>
              <a:endParaRPr lang="en-US" sz="1000" b="1" dirty="0"/>
            </a:p>
          </p:txBody>
        </p:sp>
        <p:sp>
          <p:nvSpPr>
            <p:cNvPr id="20" name="Pfeil: nach rechts 27">
              <a:extLst>
                <a:ext uri="{FF2B5EF4-FFF2-40B4-BE49-F238E27FC236}">
                  <a16:creationId xmlns:a16="http://schemas.microsoft.com/office/drawing/2014/main" id="{F06B7A0F-E773-C370-8C76-E31EB171A847}"/>
                </a:ext>
              </a:extLst>
            </p:cNvPr>
            <p:cNvSpPr/>
            <p:nvPr/>
          </p:nvSpPr>
          <p:spPr>
            <a:xfrm>
              <a:off x="4013290" y="2922861"/>
              <a:ext cx="457200" cy="29722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Pfeil: nach rechts 28">
              <a:extLst>
                <a:ext uri="{FF2B5EF4-FFF2-40B4-BE49-F238E27FC236}">
                  <a16:creationId xmlns:a16="http://schemas.microsoft.com/office/drawing/2014/main" id="{F6ACBD0E-DA4E-0D87-476F-3C63C4E272FC}"/>
                </a:ext>
              </a:extLst>
            </p:cNvPr>
            <p:cNvSpPr/>
            <p:nvPr/>
          </p:nvSpPr>
          <p:spPr>
            <a:xfrm>
              <a:off x="4013290" y="4496343"/>
              <a:ext cx="457200" cy="29722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feil: nach rechts 30">
              <a:extLst>
                <a:ext uri="{FF2B5EF4-FFF2-40B4-BE49-F238E27FC236}">
                  <a16:creationId xmlns:a16="http://schemas.microsoft.com/office/drawing/2014/main" id="{4B84201E-3CC6-97BA-2347-032956B4129A}"/>
                </a:ext>
              </a:extLst>
            </p:cNvPr>
            <p:cNvSpPr/>
            <p:nvPr/>
          </p:nvSpPr>
          <p:spPr>
            <a:xfrm>
              <a:off x="5911877" y="2883335"/>
              <a:ext cx="457200" cy="29722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Pfeil: nach rechts 31">
              <a:extLst>
                <a:ext uri="{FF2B5EF4-FFF2-40B4-BE49-F238E27FC236}">
                  <a16:creationId xmlns:a16="http://schemas.microsoft.com/office/drawing/2014/main" id="{0512AF76-B3A5-74F3-C5AB-072F940155A4}"/>
                </a:ext>
              </a:extLst>
            </p:cNvPr>
            <p:cNvSpPr/>
            <p:nvPr/>
          </p:nvSpPr>
          <p:spPr>
            <a:xfrm>
              <a:off x="5911877" y="4456817"/>
              <a:ext cx="457200" cy="29722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hteck 47">
              <a:extLst>
                <a:ext uri="{FF2B5EF4-FFF2-40B4-BE49-F238E27FC236}">
                  <a16:creationId xmlns:a16="http://schemas.microsoft.com/office/drawing/2014/main" id="{3AAD574C-398B-95EE-2EE7-BFCFC9E35E3B}"/>
                </a:ext>
              </a:extLst>
            </p:cNvPr>
            <p:cNvSpPr/>
            <p:nvPr/>
          </p:nvSpPr>
          <p:spPr>
            <a:xfrm>
              <a:off x="4655840" y="4184866"/>
              <a:ext cx="936282" cy="72513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b="1" dirty="0"/>
                <a:t>Random</a:t>
              </a:r>
            </a:p>
            <a:p>
              <a:pPr algn="ctr"/>
              <a:r>
                <a:rPr lang="de-DE" sz="1000" b="1" dirty="0"/>
                <a:t>Training</a:t>
              </a:r>
            </a:p>
            <a:p>
              <a:pPr algn="ctr"/>
              <a:r>
                <a:rPr lang="de-DE" sz="1000" b="1" dirty="0"/>
                <a:t>DP</a:t>
              </a:r>
              <a:endParaRPr lang="en-US" sz="1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64">
                  <a:extLst>
                    <a:ext uri="{FF2B5EF4-FFF2-40B4-BE49-F238E27FC236}">
                      <a16:creationId xmlns:a16="http://schemas.microsoft.com/office/drawing/2014/main" id="{8A32BC8D-6BC2-570F-FAE8-345C2957E24E}"/>
                    </a:ext>
                  </a:extLst>
                </p:cNvPr>
                <p:cNvSpPr txBox="1"/>
                <p:nvPr/>
              </p:nvSpPr>
              <p:spPr>
                <a:xfrm>
                  <a:off x="6393370" y="2865691"/>
                  <a:ext cx="348929" cy="277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5" name="Textfeld 64">
                  <a:extLst>
                    <a:ext uri="{FF2B5EF4-FFF2-40B4-BE49-F238E27FC236}">
                      <a16:creationId xmlns:a16="http://schemas.microsoft.com/office/drawing/2014/main" id="{8A32BC8D-6BC2-570F-FAE8-345C2957E2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3370" y="2865691"/>
                  <a:ext cx="348929" cy="277000"/>
                </a:xfrm>
                <a:prstGeom prst="rect">
                  <a:avLst/>
                </a:prstGeom>
                <a:blipFill>
                  <a:blip r:embed="rId9"/>
                  <a:stretch>
                    <a:fillRect r="-86667"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69">
                  <a:extLst>
                    <a:ext uri="{FF2B5EF4-FFF2-40B4-BE49-F238E27FC236}">
                      <a16:creationId xmlns:a16="http://schemas.microsoft.com/office/drawing/2014/main" id="{6DF90E44-F006-8923-4A31-FC6346D75DF3}"/>
                    </a:ext>
                  </a:extLst>
                </p:cNvPr>
                <p:cNvSpPr txBox="1"/>
                <p:nvPr/>
              </p:nvSpPr>
              <p:spPr>
                <a:xfrm>
                  <a:off x="6387128" y="4328431"/>
                  <a:ext cx="600065" cy="277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6" name="Textfeld 69">
                  <a:extLst>
                    <a:ext uri="{FF2B5EF4-FFF2-40B4-BE49-F238E27FC236}">
                      <a16:creationId xmlns:a16="http://schemas.microsoft.com/office/drawing/2014/main" id="{6DF90E44-F006-8923-4A31-FC6346D75D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7128" y="4328431"/>
                  <a:ext cx="600065" cy="277000"/>
                </a:xfrm>
                <a:prstGeom prst="rect">
                  <a:avLst/>
                </a:prstGeom>
                <a:blipFill>
                  <a:blip r:embed="rId10"/>
                  <a:stretch>
                    <a:fillRect r="-17949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uppieren 73">
              <a:extLst>
                <a:ext uri="{FF2B5EF4-FFF2-40B4-BE49-F238E27FC236}">
                  <a16:creationId xmlns:a16="http://schemas.microsoft.com/office/drawing/2014/main" id="{D8201F78-5446-AFB1-BEFC-40DFDACB1EC9}"/>
                </a:ext>
              </a:extLst>
            </p:cNvPr>
            <p:cNvGrpSpPr/>
            <p:nvPr/>
          </p:nvGrpSpPr>
          <p:grpSpPr>
            <a:xfrm>
              <a:off x="7109165" y="2534344"/>
              <a:ext cx="1854098" cy="1306788"/>
              <a:chOff x="8531946" y="2683437"/>
              <a:chExt cx="1326560" cy="934973"/>
            </a:xfrm>
          </p:grpSpPr>
          <p:grpSp>
            <p:nvGrpSpPr>
              <p:cNvPr id="35" name="Gruppieren 60">
                <a:extLst>
                  <a:ext uri="{FF2B5EF4-FFF2-40B4-BE49-F238E27FC236}">
                    <a16:creationId xmlns:a16="http://schemas.microsoft.com/office/drawing/2014/main" id="{A1793444-035F-0FD8-3F00-8C6A6C979B4E}"/>
                  </a:ext>
                </a:extLst>
              </p:cNvPr>
              <p:cNvGrpSpPr/>
              <p:nvPr/>
            </p:nvGrpSpPr>
            <p:grpSpPr>
              <a:xfrm>
                <a:off x="8531946" y="3316812"/>
                <a:ext cx="1326560" cy="301598"/>
                <a:chOff x="4265371" y="4703276"/>
                <a:chExt cx="1326560" cy="301598"/>
              </a:xfrm>
            </p:grpSpPr>
            <p:cxnSp>
              <p:nvCxnSpPr>
                <p:cNvPr id="38" name="Gerader Verbinder 61">
                  <a:extLst>
                    <a:ext uri="{FF2B5EF4-FFF2-40B4-BE49-F238E27FC236}">
                      <a16:creationId xmlns:a16="http://schemas.microsoft.com/office/drawing/2014/main" id="{E59A2320-8D68-BC1E-A7EE-A0876FC416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5371" y="4703276"/>
                  <a:ext cx="13265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feld 62">
                      <a:extLst>
                        <a:ext uri="{FF2B5EF4-FFF2-40B4-BE49-F238E27FC236}">
                          <a16:creationId xmlns:a16="http://schemas.microsoft.com/office/drawing/2014/main" id="{106D7BFC-5F5A-3C6C-AC17-00DE51B4ED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74166" y="4727875"/>
                      <a:ext cx="70897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63" name="Textfeld 62">
                      <a:extLst>
                        <a:ext uri="{FF2B5EF4-FFF2-40B4-BE49-F238E27FC236}">
                          <a16:creationId xmlns:a16="http://schemas.microsoft.com/office/drawing/2014/main" id="{437BAD99-D927-C48F-1FB1-80F7DFF293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74166" y="4727875"/>
                      <a:ext cx="708970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6" name="Gerader Verbinder 63">
                <a:extLst>
                  <a:ext uri="{FF2B5EF4-FFF2-40B4-BE49-F238E27FC236}">
                    <a16:creationId xmlns:a16="http://schemas.microsoft.com/office/drawing/2014/main" id="{38A32522-D913-0B7D-FB22-E17BA16D3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42098" y="2683437"/>
                <a:ext cx="0" cy="6392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Freihandform: Form 70">
                <a:extLst>
                  <a:ext uri="{FF2B5EF4-FFF2-40B4-BE49-F238E27FC236}">
                    <a16:creationId xmlns:a16="http://schemas.microsoft.com/office/drawing/2014/main" id="{BD1CDB25-CAD8-A798-69B3-DE029F99F303}"/>
                  </a:ext>
                </a:extLst>
              </p:cNvPr>
              <p:cNvSpPr/>
              <p:nvPr/>
            </p:nvSpPr>
            <p:spPr>
              <a:xfrm>
                <a:off x="8536494" y="2873669"/>
                <a:ext cx="1307306" cy="348761"/>
              </a:xfrm>
              <a:custGeom>
                <a:avLst/>
                <a:gdLst>
                  <a:gd name="connsiteX0" fmla="*/ 0 w 1307306"/>
                  <a:gd name="connsiteY0" fmla="*/ 210696 h 348761"/>
                  <a:gd name="connsiteX1" fmla="*/ 211931 w 1307306"/>
                  <a:gd name="connsiteY1" fmla="*/ 213078 h 348761"/>
                  <a:gd name="connsiteX2" fmla="*/ 385762 w 1307306"/>
                  <a:gd name="connsiteY2" fmla="*/ 84490 h 348761"/>
                  <a:gd name="connsiteX3" fmla="*/ 602456 w 1307306"/>
                  <a:gd name="connsiteY3" fmla="*/ 10671 h 348761"/>
                  <a:gd name="connsiteX4" fmla="*/ 838200 w 1307306"/>
                  <a:gd name="connsiteY4" fmla="*/ 320234 h 348761"/>
                  <a:gd name="connsiteX5" fmla="*/ 1133475 w 1307306"/>
                  <a:gd name="connsiteY5" fmla="*/ 313090 h 348761"/>
                  <a:gd name="connsiteX6" fmla="*/ 1307306 w 1307306"/>
                  <a:gd name="connsiteY6" fmla="*/ 127353 h 34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7306" h="348761">
                    <a:moveTo>
                      <a:pt x="0" y="210696"/>
                    </a:moveTo>
                    <a:cubicBezTo>
                      <a:pt x="73818" y="222404"/>
                      <a:pt x="147637" y="234112"/>
                      <a:pt x="211931" y="213078"/>
                    </a:cubicBezTo>
                    <a:cubicBezTo>
                      <a:pt x="276225" y="192044"/>
                      <a:pt x="320675" y="118224"/>
                      <a:pt x="385762" y="84490"/>
                    </a:cubicBezTo>
                    <a:cubicBezTo>
                      <a:pt x="450849" y="50756"/>
                      <a:pt x="527050" y="-28620"/>
                      <a:pt x="602456" y="10671"/>
                    </a:cubicBezTo>
                    <a:cubicBezTo>
                      <a:pt x="677862" y="49962"/>
                      <a:pt x="749697" y="269831"/>
                      <a:pt x="838200" y="320234"/>
                    </a:cubicBezTo>
                    <a:cubicBezTo>
                      <a:pt x="926703" y="370637"/>
                      <a:pt x="1055291" y="345237"/>
                      <a:pt x="1133475" y="313090"/>
                    </a:cubicBezTo>
                    <a:cubicBezTo>
                      <a:pt x="1211659" y="280943"/>
                      <a:pt x="1259482" y="204148"/>
                      <a:pt x="1307306" y="127353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uppieren 72">
              <a:extLst>
                <a:ext uri="{FF2B5EF4-FFF2-40B4-BE49-F238E27FC236}">
                  <a16:creationId xmlns:a16="http://schemas.microsoft.com/office/drawing/2014/main" id="{42F589C1-B8D5-94FD-5525-99DF12E5580F}"/>
                </a:ext>
              </a:extLst>
            </p:cNvPr>
            <p:cNvGrpSpPr/>
            <p:nvPr/>
          </p:nvGrpSpPr>
          <p:grpSpPr>
            <a:xfrm>
              <a:off x="7136329" y="4081176"/>
              <a:ext cx="1854099" cy="1215204"/>
              <a:chOff x="8551382" y="4287234"/>
              <a:chExt cx="1326560" cy="869447"/>
            </a:xfrm>
          </p:grpSpPr>
          <p:grpSp>
            <p:nvGrpSpPr>
              <p:cNvPr id="30" name="Gruppieren 65">
                <a:extLst>
                  <a:ext uri="{FF2B5EF4-FFF2-40B4-BE49-F238E27FC236}">
                    <a16:creationId xmlns:a16="http://schemas.microsoft.com/office/drawing/2014/main" id="{69E36B8C-3AF2-0C57-FD19-3B8154BD0C94}"/>
                  </a:ext>
                </a:extLst>
              </p:cNvPr>
              <p:cNvGrpSpPr/>
              <p:nvPr/>
            </p:nvGrpSpPr>
            <p:grpSpPr>
              <a:xfrm>
                <a:off x="8551382" y="4920609"/>
                <a:ext cx="1326560" cy="236072"/>
                <a:chOff x="4284807" y="4650954"/>
                <a:chExt cx="1326560" cy="236072"/>
              </a:xfrm>
            </p:grpSpPr>
            <p:cxnSp>
              <p:nvCxnSpPr>
                <p:cNvPr id="33" name="Gerader Verbinder 66">
                  <a:extLst>
                    <a:ext uri="{FF2B5EF4-FFF2-40B4-BE49-F238E27FC236}">
                      <a16:creationId xmlns:a16="http://schemas.microsoft.com/office/drawing/2014/main" id="{F15FCAC7-2533-DFFA-AB07-FE9F760F34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4807" y="4650954"/>
                  <a:ext cx="13265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feld 67">
                      <a:extLst>
                        <a:ext uri="{FF2B5EF4-FFF2-40B4-BE49-F238E27FC236}">
                          <a16:creationId xmlns:a16="http://schemas.microsoft.com/office/drawing/2014/main" id="{3B07F16E-E77F-C848-7681-858287DF7D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13379" y="4688841"/>
                      <a:ext cx="669758" cy="1981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68" name="Textfeld 67">
                      <a:extLst>
                        <a:ext uri="{FF2B5EF4-FFF2-40B4-BE49-F238E27FC236}">
                          <a16:creationId xmlns:a16="http://schemas.microsoft.com/office/drawing/2014/main" id="{6B7CFAD0-C7FC-F090-0F3E-B8D69B2968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13379" y="4688841"/>
                      <a:ext cx="669758" cy="19818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1" name="Gerader Verbinder 68">
                <a:extLst>
                  <a:ext uri="{FF2B5EF4-FFF2-40B4-BE49-F238E27FC236}">
                    <a16:creationId xmlns:a16="http://schemas.microsoft.com/office/drawing/2014/main" id="{8BF44F48-4C72-CE16-FF03-79BF944EA6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1533" y="4287234"/>
                <a:ext cx="0" cy="6392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reihandform: Form 71">
                <a:extLst>
                  <a:ext uri="{FF2B5EF4-FFF2-40B4-BE49-F238E27FC236}">
                    <a16:creationId xmlns:a16="http://schemas.microsoft.com/office/drawing/2014/main" id="{0F430D36-4AE6-D872-29D9-C7034E03AAB6}"/>
                  </a:ext>
                </a:extLst>
              </p:cNvPr>
              <p:cNvSpPr/>
              <p:nvPr/>
            </p:nvSpPr>
            <p:spPr>
              <a:xfrm>
                <a:off x="8558308" y="4398113"/>
                <a:ext cx="1285875" cy="407936"/>
              </a:xfrm>
              <a:custGeom>
                <a:avLst/>
                <a:gdLst>
                  <a:gd name="connsiteX0" fmla="*/ 0 w 1285875"/>
                  <a:gd name="connsiteY0" fmla="*/ 306286 h 407936"/>
                  <a:gd name="connsiteX1" fmla="*/ 233363 w 1285875"/>
                  <a:gd name="connsiteY1" fmla="*/ 244374 h 407936"/>
                  <a:gd name="connsiteX2" fmla="*/ 490538 w 1285875"/>
                  <a:gd name="connsiteY2" fmla="*/ 58636 h 407936"/>
                  <a:gd name="connsiteX3" fmla="*/ 640556 w 1285875"/>
                  <a:gd name="connsiteY3" fmla="*/ 25299 h 407936"/>
                  <a:gd name="connsiteX4" fmla="*/ 842963 w 1285875"/>
                  <a:gd name="connsiteY4" fmla="*/ 406299 h 407936"/>
                  <a:gd name="connsiteX5" fmla="*/ 1285875 w 1285875"/>
                  <a:gd name="connsiteY5" fmla="*/ 137217 h 40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5875" h="407936">
                    <a:moveTo>
                      <a:pt x="0" y="306286"/>
                    </a:moveTo>
                    <a:cubicBezTo>
                      <a:pt x="75803" y="295967"/>
                      <a:pt x="151607" y="285649"/>
                      <a:pt x="233363" y="244374"/>
                    </a:cubicBezTo>
                    <a:cubicBezTo>
                      <a:pt x="315119" y="203099"/>
                      <a:pt x="422672" y="95149"/>
                      <a:pt x="490538" y="58636"/>
                    </a:cubicBezTo>
                    <a:cubicBezTo>
                      <a:pt x="558404" y="22123"/>
                      <a:pt x="581819" y="-32645"/>
                      <a:pt x="640556" y="25299"/>
                    </a:cubicBezTo>
                    <a:cubicBezTo>
                      <a:pt x="699294" y="83243"/>
                      <a:pt x="735410" y="387646"/>
                      <a:pt x="842963" y="406299"/>
                    </a:cubicBezTo>
                    <a:cubicBezTo>
                      <a:pt x="950516" y="424952"/>
                      <a:pt x="1118195" y="281084"/>
                      <a:pt x="1285875" y="13721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74">
                  <a:extLst>
                    <a:ext uri="{FF2B5EF4-FFF2-40B4-BE49-F238E27FC236}">
                      <a16:creationId xmlns:a16="http://schemas.microsoft.com/office/drawing/2014/main" id="{481A0770-5610-5BE3-F896-0C3FD56FB6B6}"/>
                    </a:ext>
                  </a:extLst>
                </p:cNvPr>
                <p:cNvSpPr txBox="1"/>
                <p:nvPr/>
              </p:nvSpPr>
              <p:spPr>
                <a:xfrm>
                  <a:off x="7754156" y="3604650"/>
                  <a:ext cx="479618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feld 74">
                  <a:extLst>
                    <a:ext uri="{FF2B5EF4-FFF2-40B4-BE49-F238E27FC236}">
                      <a16:creationId xmlns:a16="http://schemas.microsoft.com/office/drawing/2014/main" id="{481A0770-5610-5BE3-F896-0C3FD56FB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4156" y="3604650"/>
                  <a:ext cx="479618" cy="461666"/>
                </a:xfrm>
                <a:prstGeom prst="rect">
                  <a:avLst/>
                </a:prstGeom>
                <a:blipFill>
                  <a:blip r:embed="rId13"/>
                  <a:stretch>
                    <a:fillRect r="-3279" b="-346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764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Samples from a Structure Dataset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D4AD5-E5CD-5C96-0A06-FEE19A01608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7200" y="3982278"/>
            <a:ext cx="7812157" cy="2179983"/>
          </a:xfrm>
        </p:spPr>
        <p:txBody>
          <a:bodyPr vert="horz" lIns="0" tIns="0" rIns="0" bIns="0" rtlCol="0" anchor="t">
            <a:noAutofit/>
          </a:bodyPr>
          <a:lstStyle/>
          <a:p>
            <a:pPr marL="226695" indent="-226695"/>
            <a:r>
              <a:rPr lang="en-US" dirty="0"/>
              <a:t>Toy-example of a </a:t>
            </a:r>
            <a:r>
              <a:rPr lang="en-US" b="1" dirty="0"/>
              <a:t>common batch approach </a:t>
            </a:r>
            <a:r>
              <a:rPr lang="en-US" dirty="0"/>
              <a:t>for time-series </a:t>
            </a:r>
          </a:p>
          <a:p>
            <a:pPr marL="461645" lvl="1" indent="-226695"/>
            <a:r>
              <a:rPr lang="en-US" dirty="0"/>
              <a:t>Top-level: select a batch of 2 individuals (time-series)</a:t>
            </a:r>
          </a:p>
          <a:p>
            <a:pPr marL="461645" lvl="1" indent="-226695"/>
            <a:r>
              <a:rPr lang="en-US" dirty="0"/>
              <a:t>Bottom-level: 3 contiguous subsequences sampled per sequence</a:t>
            </a:r>
          </a:p>
          <a:p>
            <a:pPr marL="461645" lvl="1" indent="-226695"/>
            <a:r>
              <a:rPr lang="en-US" dirty="0"/>
              <a:t>Context-forecast split on the 6 final sequences</a:t>
            </a:r>
          </a:p>
          <a:p>
            <a:pPr marL="226695" indent="-226695"/>
            <a:r>
              <a:rPr lang="en-US" dirty="0"/>
              <a:t>Private information may contribute to a batch multiple times 	as context and/or ground-truth	</a:t>
            </a:r>
          </a:p>
          <a:p>
            <a:pPr marL="461645"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5430A-1D88-BA1A-F4F5-D74164100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9749"/>
            <a:ext cx="7977809" cy="13902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69655D-3D25-887B-605B-E6274D2A583D}"/>
              </a:ext>
            </a:extLst>
          </p:cNvPr>
          <p:cNvSpPr/>
          <p:nvPr/>
        </p:nvSpPr>
        <p:spPr>
          <a:xfrm>
            <a:off x="2140226" y="3982278"/>
            <a:ext cx="2259496" cy="2915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E6375D-3F46-138A-6E5D-A1DAD8E283CC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4363279" y="3516173"/>
            <a:ext cx="751782" cy="46610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678E1C9-E49B-A0A2-D691-3E1381F07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475" y="3442368"/>
            <a:ext cx="1532887" cy="289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7C7B93-9614-016F-BD37-47AA610AF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061" y="2938363"/>
            <a:ext cx="3505507" cy="5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Amplification: Main 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D4AD5-E5CD-5C96-0A06-FEE19A01608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91167" y="3210365"/>
            <a:ext cx="7752522" cy="298469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400" dirty="0"/>
              <a:t>Analysis of the </a:t>
            </a:r>
            <a:r>
              <a:rPr lang="en-US" sz="1400" b="1" dirty="0"/>
              <a:t>non-trivial way in which components of the batching interact </a:t>
            </a:r>
            <a:r>
              <a:rPr lang="en-US" sz="1400" dirty="0"/>
              <a:t>to amplify privacy of training steps: </a:t>
            </a:r>
          </a:p>
          <a:p>
            <a:pPr marL="687070" lvl="2" indent="-226695">
              <a:lnSpc>
                <a:spcPct val="200000"/>
              </a:lnSpc>
            </a:pPr>
            <a:r>
              <a:rPr lang="en-US" sz="1400" dirty="0"/>
              <a:t>Derive event/user-level guarantees for </a:t>
            </a:r>
            <a:r>
              <a:rPr lang="en-US" sz="1400" b="1" u="sng" dirty="0"/>
              <a:t>bottom-level</a:t>
            </a:r>
            <a:r>
              <a:rPr lang="en-US" sz="1400" dirty="0"/>
              <a:t> sampling of subsequences	</a:t>
            </a:r>
          </a:p>
          <a:p>
            <a:pPr marL="687070" lvl="2" indent="-226695">
              <a:lnSpc>
                <a:spcPct val="200000"/>
              </a:lnSpc>
            </a:pPr>
            <a:r>
              <a:rPr lang="en-US" sz="1400" dirty="0"/>
              <a:t>Analyze how the strength of these guarantees can be amplified by </a:t>
            </a:r>
            <a:r>
              <a:rPr lang="en-US" sz="1400" b="1" u="sng" dirty="0"/>
              <a:t>top-level sampling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 startAt="2"/>
            </a:pPr>
            <a:r>
              <a:rPr lang="en-US" sz="1400" dirty="0"/>
              <a:t> Show how </a:t>
            </a:r>
            <a:r>
              <a:rPr lang="en-US" sz="1400" b="1" u="sng" dirty="0"/>
              <a:t>data augmentation</a:t>
            </a:r>
            <a:r>
              <a:rPr lang="en-US" sz="1400" b="1" dirty="0"/>
              <a:t> </a:t>
            </a:r>
            <a:r>
              <a:rPr lang="en-US" sz="1400" dirty="0"/>
              <a:t>can exploit the context–forecast split to further amplify privacy </a:t>
            </a:r>
          </a:p>
          <a:p>
            <a:pPr marL="461645"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BFB96-AA58-3B3F-22E1-985CD8EC7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67" y="1472366"/>
            <a:ext cx="7977809" cy="13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36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for Time Series Forecasting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1333500"/>
                <a:ext cx="8220456" cy="4968240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226695" indent="-226695"/>
                <a:r>
                  <a:rPr lang="en-US" sz="1400" dirty="0"/>
                  <a:t>Goals: </a:t>
                </a:r>
              </a:p>
              <a:p>
                <a:pPr marL="461645" lvl="1" indent="-226695"/>
                <a:r>
                  <a:rPr lang="en-US" sz="1400" dirty="0"/>
                  <a:t>Protect a </a:t>
                </a:r>
                <a:r>
                  <a:rPr lang="en-US" sz="1400" b="1" dirty="0"/>
                  <a:t>contiguous</a:t>
                </a:r>
                <a:r>
                  <a:rPr lang="en-US" sz="1400" dirty="0"/>
                  <a:t> w-length subsequence for an individual: “</a:t>
                </a:r>
                <a:r>
                  <a:rPr lang="en-US" sz="1400" b="1" dirty="0"/>
                  <a:t>w-event-level privacy</a:t>
                </a:r>
                <a:r>
                  <a:rPr lang="en-US" sz="1400" dirty="0"/>
                  <a:t>”</a:t>
                </a:r>
              </a:p>
              <a:p>
                <a:pPr marL="461645" lvl="1" indent="-226695"/>
                <a:r>
                  <a:rPr lang="en-US" sz="1400" dirty="0"/>
                  <a:t>Protect w arbitrary steps an individual contributed “</a:t>
                </a:r>
                <a:r>
                  <a:rPr lang="en-US" sz="1400" b="1" dirty="0"/>
                  <a:t>w</a:t>
                </a:r>
                <a:r>
                  <a:rPr lang="en-US" sz="1400" dirty="0"/>
                  <a:t>-</a:t>
                </a:r>
                <a:r>
                  <a:rPr lang="en-US" sz="1400" b="1" dirty="0"/>
                  <a:t>user-level privacy</a:t>
                </a:r>
                <a:r>
                  <a:rPr lang="en-US" sz="1400" dirty="0"/>
                  <a:t>”</a:t>
                </a:r>
              </a:p>
              <a:p>
                <a:pPr marL="226695" indent="-226695"/>
                <a:r>
                  <a:rPr lang="en-US" sz="1400" dirty="0"/>
                  <a:t>Neighbor datasets are defined based on each goal above</a:t>
                </a:r>
              </a:p>
              <a:p>
                <a:pPr marL="226695" indent="-226695"/>
                <a:endParaRPr lang="en-US" sz="1400" dirty="0"/>
              </a:p>
              <a:p>
                <a:pPr marL="226695" indent="-226695"/>
                <a:r>
                  <a:rPr lang="en-US" sz="1400" dirty="0"/>
                  <a:t>Main analytical concepts:</a:t>
                </a:r>
              </a:p>
              <a:p>
                <a:pPr marL="461645" lvl="1" indent="-226695"/>
                <a:r>
                  <a:rPr lang="en-US" sz="1400" b="1" dirty="0">
                    <a:solidFill>
                      <a:srgbClr val="00B050"/>
                    </a:solidFill>
                  </a:rPr>
                  <a:t>Hockey stick divergence </a:t>
                </a:r>
                <a:r>
                  <a:rPr lang="en-US" sz="1400" dirty="0"/>
                  <a:t>between probability measures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400" b="0" i="0" dirty="0">
                  <a:latin typeface="Cambria Math" panose="02040503050406030204" pitchFamily="18" charset="0"/>
                </a:endParaRPr>
              </a:p>
              <a:p>
                <a:pPr marL="2349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p>
                            <m:sSup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|</m:t>
                      </m:r>
                      <m:d>
                        <m:dPr>
                          <m:beg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, 0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  <a:p>
                <a:pPr marL="746125" lvl="2" indent="-285750"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This divergence is </a:t>
                </a:r>
                <a:r>
                  <a:rPr lang="en-US" sz="1400" b="1" dirty="0">
                    <a:solidFill>
                      <a:srgbClr val="00B050"/>
                    </a:solidFill>
                  </a:rPr>
                  <a:t>equivalent</a:t>
                </a:r>
                <a:r>
                  <a:rPr lang="en-US" sz="1400" dirty="0"/>
                  <a:t> to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/>
                  <a:t>- </a:t>
                </a:r>
                <a:r>
                  <a:rPr lang="en-US" sz="1400" dirty="0"/>
                  <a:t>DP :</a:t>
                </a:r>
              </a:p>
              <a:p>
                <a:pPr marL="460375" lvl="2" indent="0">
                  <a:buNone/>
                </a:pPr>
                <a:r>
                  <a:rPr lang="en-US" sz="1400" dirty="0"/>
                  <a:t>Mechanism M: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1400" i="1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400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p>
                          <m:sSup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sz="14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/>
              </a:p>
              <a:p>
                <a:pPr marL="461645" lvl="1" indent="-226695"/>
                <a:endParaRPr lang="en-US" sz="1400" b="1" dirty="0"/>
              </a:p>
              <a:p>
                <a:pPr marL="461645" lvl="1" indent="-226695"/>
                <a:r>
                  <a:rPr lang="en-US" sz="1400" b="1" dirty="0"/>
                  <a:t>Dominating pairs </a:t>
                </a:r>
                <a:r>
                  <a:rPr lang="en-US" sz="1400" dirty="0"/>
                  <a:t>fully characterize the tradeoff between</a:t>
                </a:r>
                <a14:m>
                  <m:oMath xmlns:m="http://schemas.openxmlformats.org/officeDocument/2006/math"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400" dirty="0"/>
              </a:p>
              <a:p>
                <a:pPr marL="746125" lvl="2" indent="-285750">
                  <a:buFont typeface="Courier New" panose="02070309020205020404" pitchFamily="49" charset="0"/>
                  <a:buChar char="o"/>
                </a:pPr>
                <a:r>
                  <a:rPr lang="en-US" sz="1400" dirty="0"/>
                  <a:t>Distributions P and Q are a </a:t>
                </a:r>
                <a:r>
                  <a:rPr lang="en-US" sz="1400" b="1" dirty="0"/>
                  <a:t>dominating pair </a:t>
                </a:r>
                <a:r>
                  <a:rPr lang="en-US" sz="1400" dirty="0"/>
                  <a:t>for M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≃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sz="1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 for all </a:t>
                </a:r>
                <a14:m>
                  <m:oMath xmlns:m="http://schemas.openxmlformats.org/officeDocument/2006/math">
                    <m:r>
                      <a:rPr lang="en-US" sz="1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400" dirty="0"/>
              </a:p>
              <a:p>
                <a:pPr marL="746125" lvl="2" indent="-285750">
                  <a:buFont typeface="Courier New" panose="02070309020205020404" pitchFamily="49" charset="0"/>
                  <a:buChar char="o"/>
                </a:pPr>
                <a:r>
                  <a:rPr lang="en-US" sz="1400" b="1" dirty="0"/>
                  <a:t>Tight dominating </a:t>
                </a:r>
                <a:r>
                  <a:rPr lang="en-US" sz="1400" dirty="0"/>
                  <a:t>pair  if bound holds with </a:t>
                </a:r>
                <a:r>
                  <a:rPr lang="en-US" sz="1400" b="1" dirty="0"/>
                  <a:t>equality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461645" lvl="1" indent="-226695"/>
                <a:endParaRPr lang="en-US" sz="1400" dirty="0"/>
              </a:p>
              <a:p>
                <a:pPr marL="452120" lvl="2" indent="0">
                  <a:buNone/>
                </a:pPr>
                <a:endParaRPr lang="en-US" dirty="0"/>
              </a:p>
              <a:p>
                <a:pPr marL="461645"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1333500"/>
                <a:ext cx="8220456" cy="4968240"/>
              </a:xfrm>
              <a:blipFill>
                <a:blip r:embed="rId2"/>
                <a:stretch>
                  <a:fillRect l="-1186" t="-1104" b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7294657-8BC0-B316-F727-CD242165FEC3}"/>
              </a:ext>
            </a:extLst>
          </p:cNvPr>
          <p:cNvCxnSpPr>
            <a:cxnSpLocks/>
          </p:cNvCxnSpPr>
          <p:nvPr/>
        </p:nvCxnSpPr>
        <p:spPr>
          <a:xfrm>
            <a:off x="4769126" y="4814184"/>
            <a:ext cx="46482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1B56DC-B782-D4EE-92A0-7E74F29803BC}"/>
              </a:ext>
            </a:extLst>
          </p:cNvPr>
          <p:cNvCxnSpPr>
            <a:cxnSpLocks/>
          </p:cNvCxnSpPr>
          <p:nvPr/>
        </p:nvCxnSpPr>
        <p:spPr>
          <a:xfrm flipH="1" flipV="1">
            <a:off x="6559826" y="4976191"/>
            <a:ext cx="145774" cy="7235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9FF97D-B5FE-68B4-8F4E-C3E3770053FE}"/>
              </a:ext>
            </a:extLst>
          </p:cNvPr>
          <p:cNvSpPr txBox="1"/>
          <p:nvPr/>
        </p:nvSpPr>
        <p:spPr>
          <a:xfrm>
            <a:off x="6460435" y="3515139"/>
            <a:ext cx="21269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It’s a f-divergence, max is convex</a:t>
            </a:r>
          </a:p>
        </p:txBody>
      </p:sp>
    </p:spTree>
    <p:extLst>
      <p:ext uri="{BB962C8B-B14F-4D97-AF65-F5344CB8AC3E}">
        <p14:creationId xmlns:p14="http://schemas.microsoft.com/office/powerpoint/2010/main" val="3297759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9690"/>
            <a:ext cx="8220456" cy="664797"/>
          </a:xfrm>
        </p:spPr>
        <p:txBody>
          <a:bodyPr/>
          <a:lstStyle/>
          <a:p>
            <a:r>
              <a:rPr lang="en-US" dirty="0"/>
              <a:t>DP-SGD for Time Series Forecasting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F482D-366A-F29F-8560-D6431248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282" y="1582099"/>
            <a:ext cx="6138138" cy="10696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69AD3E-55EB-6F56-5AD3-97D223C5F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31" y="3755282"/>
            <a:ext cx="3791394" cy="265659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1199F2-C0C2-081F-05E9-23E5792B25B8}"/>
              </a:ext>
            </a:extLst>
          </p:cNvPr>
          <p:cNvCxnSpPr>
            <a:cxnSpLocks/>
          </p:cNvCxnSpPr>
          <p:nvPr/>
        </p:nvCxnSpPr>
        <p:spPr>
          <a:xfrm flipH="1">
            <a:off x="4895088" y="2651760"/>
            <a:ext cx="1395984" cy="1011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30EA9D-17A9-8203-8E4C-C6CF7FB4BC6D}"/>
              </a:ext>
            </a:extLst>
          </p:cNvPr>
          <p:cNvSpPr txBox="1"/>
          <p:nvPr/>
        </p:nvSpPr>
        <p:spPr>
          <a:xfrm>
            <a:off x="5803392" y="3102718"/>
            <a:ext cx="14264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DP-SGD training step for a given batch</a:t>
            </a:r>
          </a:p>
        </p:txBody>
      </p:sp>
    </p:spTree>
    <p:extLst>
      <p:ext uri="{BB962C8B-B14F-4D97-AF65-F5344CB8AC3E}">
        <p14:creationId xmlns:p14="http://schemas.microsoft.com/office/powerpoint/2010/main" val="371775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72C0-1726-9E5A-386A-619C3397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C8164-6897-0050-D12C-AB771D52C23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7199" y="1664775"/>
            <a:ext cx="3299791" cy="3528449"/>
          </a:xfrm>
        </p:spPr>
        <p:txBody>
          <a:bodyPr vert="horz" lIns="0" tIns="0" rIns="0" bIns="0" rtlCol="0" anchor="t">
            <a:noAutofit/>
          </a:bodyPr>
          <a:lstStyle/>
          <a:p>
            <a:pPr marL="226695" indent="-226695"/>
            <a:r>
              <a:rPr lang="en-US" dirty="0"/>
              <a:t>Differential privacy background</a:t>
            </a:r>
          </a:p>
          <a:p>
            <a:pPr marL="226695" indent="-226695"/>
            <a:endParaRPr lang="en-US" dirty="0"/>
          </a:p>
          <a:p>
            <a:pPr marL="226695" indent="-226695"/>
            <a:r>
              <a:rPr lang="en-US" dirty="0"/>
              <a:t>Why standard tools do not apply to sequences/time-series modeling</a:t>
            </a:r>
          </a:p>
          <a:p>
            <a:pPr marL="226695" indent="-226695"/>
            <a:endParaRPr lang="en-US" dirty="0"/>
          </a:p>
          <a:p>
            <a:pPr marL="226695" indent="-226695"/>
            <a:r>
              <a:rPr lang="en-US" dirty="0"/>
              <a:t>New bounds for sequences </a:t>
            </a:r>
          </a:p>
          <a:p>
            <a:pPr marL="226695" indent="-226695"/>
            <a:endParaRPr lang="en-US" dirty="0"/>
          </a:p>
          <a:p>
            <a:pPr marL="226695" indent="-226695"/>
            <a:r>
              <a:rPr lang="en-US" dirty="0"/>
              <a:t>Numerical exercises/experiments</a:t>
            </a:r>
          </a:p>
        </p:txBody>
      </p:sp>
      <p:pic>
        <p:nvPicPr>
          <p:cNvPr id="4" name="Picture 3" descr="A blue lock with a keyhole&#10;&#10;Description automatically generated">
            <a:extLst>
              <a:ext uri="{FF2B5EF4-FFF2-40B4-BE49-F238E27FC236}">
                <a16:creationId xmlns:a16="http://schemas.microsoft.com/office/drawing/2014/main" id="{C31072FA-355A-387E-A5C3-CFB3B96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110" t="1589" r="12297" b="-1"/>
          <a:stretch/>
        </p:blipFill>
        <p:spPr>
          <a:xfrm>
            <a:off x="4226834" y="1453271"/>
            <a:ext cx="4459967" cy="352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92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EF18DE-8ABA-DB99-9139-2CDC8F7756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9690"/>
                <a:ext cx="8220456" cy="664797"/>
              </a:xfrm>
            </p:spPr>
            <p:txBody>
              <a:bodyPr/>
              <a:lstStyle/>
              <a:p>
                <a:r>
                  <a:rPr lang="en-US" dirty="0"/>
                  <a:t>Amplification of Bottom-Level Subsampling: Effect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EF18DE-8ABA-DB99-9139-2CDC8F775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9690"/>
                <a:ext cx="8220456" cy="664797"/>
              </a:xfrm>
              <a:blipFill>
                <a:blip r:embed="rId2"/>
                <a:stretch>
                  <a:fillRect l="-2224" t="-19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2234340"/>
                <a:ext cx="8382000" cy="3770376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226695" indent="-226695"/>
                <a:r>
                  <a:rPr lang="en-US" sz="1200" dirty="0"/>
                  <a:t>Consider </a:t>
                </a:r>
                <a:r>
                  <a:rPr lang="en-US" sz="1200" b="1" dirty="0"/>
                  <a:t>top level </a:t>
                </a:r>
                <a:r>
                  <a:rPr lang="en-US" sz="1200" dirty="0"/>
                  <a:t>sampling </a:t>
                </a:r>
                <a:r>
                  <a:rPr lang="en-US" sz="1200" b="1" dirty="0"/>
                  <a:t>deterministic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226695" indent="-226695"/>
                <a:r>
                  <a:rPr lang="en-US" sz="1200" dirty="0"/>
                  <a:t>Bottom-level samples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200" b="1" dirty="0"/>
                  <a:t> subsequences </a:t>
                </a:r>
                <a:r>
                  <a:rPr lang="en-US" sz="1200" dirty="0"/>
                  <a:t>per sequence selected by top level (</a:t>
                </a:r>
                <a14:m>
                  <m:oMath xmlns:m="http://schemas.openxmlformats.org/officeDocument/2006/math">
                    <m:r>
                      <a:rPr lang="en-US" sz="1200" b="1" i="1" dirty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200" b="1" dirty="0"/>
                  <a:t>=3</a:t>
                </a:r>
                <a:r>
                  <a:rPr lang="en-US" sz="1200" dirty="0"/>
                  <a:t> in example</a:t>
                </a:r>
                <a:r>
                  <a:rPr lang="en-US" sz="1200" b="1" dirty="0"/>
                  <a:t> </a:t>
                </a:r>
                <a:r>
                  <a:rPr lang="en-US" sz="1200" dirty="0"/>
                  <a:t>above</a:t>
                </a:r>
                <a:r>
                  <a:rPr lang="en-US" sz="1200" b="1" dirty="0"/>
                  <a:t>)</a:t>
                </a:r>
              </a:p>
              <a:p>
                <a:pPr marL="226695" indent="-226695"/>
                <a:endParaRPr lang="en-US" sz="1200" dirty="0"/>
              </a:p>
              <a:p>
                <a:pPr marL="226695" indent="-226695"/>
                <a:r>
                  <a:rPr lang="en-US" sz="1200" dirty="0"/>
                  <a:t>Given a batch size:</a:t>
                </a:r>
              </a:p>
              <a:p>
                <a:pPr marL="461645" lvl="1" indent="-226695"/>
                <a:r>
                  <a:rPr lang="en-US" sz="1200" dirty="0"/>
                  <a:t>small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200" dirty="0"/>
                  <a:t>: output has few subsequences from many original sequences </a:t>
                </a:r>
              </a:p>
              <a:p>
                <a:pPr marL="461645" lvl="1" indent="-226695"/>
                <a:r>
                  <a:rPr lang="en-US" sz="1200" dirty="0"/>
                  <a:t>Large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200" dirty="0"/>
                  <a:t>: output has many subsequences from few original sequences</a:t>
                </a:r>
              </a:p>
              <a:p>
                <a:pPr marL="234950" lvl="1" indent="0">
                  <a:buNone/>
                </a:pPr>
                <a:endParaRPr lang="en-US" sz="1200" dirty="0"/>
              </a:p>
              <a:p>
                <a:pPr marL="226695" indent="-226695"/>
                <a:r>
                  <a:rPr lang="en-US" sz="1200" dirty="0"/>
                  <a:t>Paper shows this intuition is correct: </a:t>
                </a:r>
              </a:p>
              <a:p>
                <a:pPr marL="461645" lvl="1" indent="-226695"/>
                <a:endParaRPr lang="en-US" sz="1200" dirty="0"/>
              </a:p>
              <a:p>
                <a:pPr marL="461645"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2234340"/>
                <a:ext cx="8382000" cy="3770376"/>
              </a:xfrm>
              <a:blipFill>
                <a:blip r:embed="rId3"/>
                <a:stretch>
                  <a:fillRect l="-1018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82F482D-366A-F29F-8560-D6431248F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02" y="1454083"/>
            <a:ext cx="4843854" cy="8441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30CA8B-93FC-D1A4-3923-E67128440B88}"/>
              </a:ext>
            </a:extLst>
          </p:cNvPr>
          <p:cNvSpPr/>
          <p:nvPr/>
        </p:nvSpPr>
        <p:spPr>
          <a:xfrm>
            <a:off x="6311030" y="1479786"/>
            <a:ext cx="1091184" cy="844113"/>
          </a:xfrm>
          <a:prstGeom prst="rect">
            <a:avLst/>
          </a:prstGeom>
          <a:noFill/>
          <a:ln w="476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377ABD-2F98-4EDB-E396-BC96B0CACDA4}"/>
                  </a:ext>
                </a:extLst>
              </p:cNvPr>
              <p:cNvSpPr txBox="1"/>
              <p:nvPr/>
            </p:nvSpPr>
            <p:spPr>
              <a:xfrm>
                <a:off x="6420758" y="1204584"/>
                <a:ext cx="90525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dirty="0"/>
                      <m:t>Example</m:t>
                    </m:r>
                    <m:r>
                      <m:rPr>
                        <m:nor/>
                      </m:rPr>
                      <a:rPr lang="en-US" sz="1200" dirty="0"/>
                      <m:t>:</m:t>
                    </m:r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200" b="1" dirty="0"/>
                  <a:t>=3</a:t>
                </a:r>
                <a:endParaRPr lang="en-US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377ABD-2F98-4EDB-E396-BC96B0CAC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758" y="1204584"/>
                <a:ext cx="905256" cy="184666"/>
              </a:xfrm>
              <a:prstGeom prst="rect">
                <a:avLst/>
              </a:prstGeom>
              <a:blipFill>
                <a:blip r:embed="rId5"/>
                <a:stretch>
                  <a:fillRect l="-8054" t="-26667" r="-134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1199F2-C0C2-081F-05E9-23E5792B25B8}"/>
              </a:ext>
            </a:extLst>
          </p:cNvPr>
          <p:cNvCxnSpPr/>
          <p:nvPr/>
        </p:nvCxnSpPr>
        <p:spPr>
          <a:xfrm>
            <a:off x="5303520" y="4069711"/>
            <a:ext cx="359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5E4B7F-4F47-B5AF-DB6D-F271E8E71028}"/>
                  </a:ext>
                </a:extLst>
              </p:cNvPr>
              <p:cNvSpPr txBox="1"/>
              <p:nvPr/>
            </p:nvSpPr>
            <p:spPr>
              <a:xfrm>
                <a:off x="5855208" y="3885045"/>
                <a:ext cx="143560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/>
                  <a:t>Intuition: </a:t>
                </a:r>
                <a:r>
                  <a:rPr lang="en-US" sz="1200" b="1" dirty="0">
                    <a:solidFill>
                      <a:srgbClr val="00B050"/>
                    </a:solidFill>
                  </a:rPr>
                  <a:t>smaller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12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200" b="1" dirty="0">
                    <a:solidFill>
                      <a:srgbClr val="00B050"/>
                    </a:solidFill>
                  </a:rPr>
                  <a:t> more private! Fewer chances to access sensitive information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5E4B7F-4F47-B5AF-DB6D-F271E8E71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208" y="3885045"/>
                <a:ext cx="1435608" cy="738664"/>
              </a:xfrm>
              <a:prstGeom prst="rect">
                <a:avLst/>
              </a:prstGeom>
              <a:blipFill>
                <a:blip r:embed="rId6"/>
                <a:stretch>
                  <a:fillRect l="-6809" t="-6612" r="-3404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close-up of a text&#10;&#10;AI-generated content may be incorrect.">
            <a:extLst>
              <a:ext uri="{FF2B5EF4-FFF2-40B4-BE49-F238E27FC236}">
                <a16:creationId xmlns:a16="http://schemas.microsoft.com/office/drawing/2014/main" id="{5682FE2C-568A-94A2-6B5D-2AE21BB78F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67" y="5327872"/>
            <a:ext cx="4044169" cy="9385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EAB263-29E5-1A14-C7C7-9B1B3429196C}"/>
              </a:ext>
            </a:extLst>
          </p:cNvPr>
          <p:cNvCxnSpPr>
            <a:cxnSpLocks/>
          </p:cNvCxnSpPr>
          <p:nvPr/>
        </p:nvCxnSpPr>
        <p:spPr>
          <a:xfrm>
            <a:off x="3871756" y="6214576"/>
            <a:ext cx="24437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111DA20-ACD0-9DDF-D0AC-A7425DE67527}"/>
              </a:ext>
            </a:extLst>
          </p:cNvPr>
          <p:cNvSpPr/>
          <p:nvPr/>
        </p:nvSpPr>
        <p:spPr>
          <a:xfrm>
            <a:off x="2454167" y="5254982"/>
            <a:ext cx="4099031" cy="117248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1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EF18DE-8ABA-DB99-9139-2CDC8F7756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9690"/>
                <a:ext cx="8220456" cy="664797"/>
              </a:xfrm>
            </p:spPr>
            <p:txBody>
              <a:bodyPr/>
              <a:lstStyle/>
              <a:p>
                <a:r>
                  <a:rPr lang="en-US" dirty="0"/>
                  <a:t>Amplification of Bottom-Level: Tight bounds when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=1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EF18DE-8ABA-DB99-9139-2CDC8F775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9690"/>
                <a:ext cx="8220456" cy="664797"/>
              </a:xfrm>
              <a:blipFill>
                <a:blip r:embed="rId2"/>
                <a:stretch>
                  <a:fillRect l="-2224" t="-19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2401824"/>
                <a:ext cx="5963558" cy="3770376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0" indent="0">
                  <a:buNone/>
                </a:pPr>
                <a:endParaRPr lang="en-US" sz="1200" dirty="0"/>
              </a:p>
              <a:p>
                <a:pPr marL="226695" indent="-226695"/>
                <a:r>
                  <a:rPr lang="en-US" sz="1200" dirty="0"/>
                  <a:t>When </a:t>
                </a:r>
                <a14:m>
                  <m:oMath xmlns:m="http://schemas.openxmlformats.org/officeDocument/2006/math">
                    <m:r>
                      <a:rPr lang="en-US" sz="1200" b="0" i="1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200" dirty="0"/>
                  <a:t>=1 we have smallest privacy leakage per epoch</a:t>
                </a:r>
              </a:p>
              <a:p>
                <a:pPr marL="226695" indent="-226695"/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461645"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2401824"/>
                <a:ext cx="5963558" cy="3770376"/>
              </a:xfrm>
              <a:blipFill>
                <a:blip r:embed="rId3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82F482D-366A-F29F-8560-D6431248F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02" y="1454083"/>
            <a:ext cx="4843854" cy="8441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30CA8B-93FC-D1A4-3923-E67128440B88}"/>
              </a:ext>
            </a:extLst>
          </p:cNvPr>
          <p:cNvSpPr/>
          <p:nvPr/>
        </p:nvSpPr>
        <p:spPr>
          <a:xfrm>
            <a:off x="6311030" y="1479786"/>
            <a:ext cx="1091184" cy="844113"/>
          </a:xfrm>
          <a:prstGeom prst="rect">
            <a:avLst/>
          </a:prstGeom>
          <a:noFill/>
          <a:ln w="476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7E6581-40E4-721A-0D99-56088818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159" y="3155312"/>
            <a:ext cx="3654065" cy="186880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1199F2-C0C2-081F-05E9-23E5792B25B8}"/>
              </a:ext>
            </a:extLst>
          </p:cNvPr>
          <p:cNvCxnSpPr>
            <a:cxnSpLocks/>
          </p:cNvCxnSpPr>
          <p:nvPr/>
        </p:nvCxnSpPr>
        <p:spPr>
          <a:xfrm flipH="1">
            <a:off x="1682496" y="3924038"/>
            <a:ext cx="1402080" cy="184666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9E89FA7-9AD7-1257-7D8B-DECDFEE5A025}"/>
              </a:ext>
            </a:extLst>
          </p:cNvPr>
          <p:cNvSpPr txBox="1"/>
          <p:nvPr/>
        </p:nvSpPr>
        <p:spPr>
          <a:xfrm>
            <a:off x="993600" y="3924038"/>
            <a:ext cx="8217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Mixture of Gaussians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48BDCA-7C29-9511-7FAF-ECD5F525BEBB}"/>
              </a:ext>
            </a:extLst>
          </p:cNvPr>
          <p:cNvCxnSpPr>
            <a:cxnSpLocks/>
          </p:cNvCxnSpPr>
          <p:nvPr/>
        </p:nvCxnSpPr>
        <p:spPr>
          <a:xfrm>
            <a:off x="4365532" y="3550624"/>
            <a:ext cx="12793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AD08C6-9EAD-65EC-382D-B43DED23BD95}"/>
              </a:ext>
            </a:extLst>
          </p:cNvPr>
          <p:cNvCxnSpPr>
            <a:cxnSpLocks/>
          </p:cNvCxnSpPr>
          <p:nvPr/>
        </p:nvCxnSpPr>
        <p:spPr>
          <a:xfrm>
            <a:off x="2036860" y="3739600"/>
            <a:ext cx="1535396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DF84D8-7BE0-EB80-6580-EAD0E6F2979A}"/>
                  </a:ext>
                </a:extLst>
              </p:cNvPr>
              <p:cNvSpPr txBox="1"/>
              <p:nvPr/>
            </p:nvSpPr>
            <p:spPr>
              <a:xfrm>
                <a:off x="6412101" y="2713419"/>
                <a:ext cx="1470393" cy="538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1100" b="1" i="0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100" dirty="0"/>
                  <a:t>context length</a:t>
                </a:r>
              </a:p>
              <a:p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1200" b="1" dirty="0"/>
                  <a:t>: </a:t>
                </a:r>
                <a:r>
                  <a:rPr lang="en-US" sz="1100" dirty="0"/>
                  <a:t>prediction length</a:t>
                </a:r>
              </a:p>
              <a:p>
                <a:r>
                  <a:rPr lang="en-US" sz="1200" b="1" dirty="0"/>
                  <a:t> </a:t>
                </a:r>
                <a14:m>
                  <m:oMath xmlns:m="http://schemas.openxmlformats.org/officeDocument/2006/math">
                    <m:r>
                      <a:rPr lang="en-US" sz="1200" b="1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:</a:t>
                </a:r>
                <a:r>
                  <a:rPr lang="en-US" sz="1200" b="1" dirty="0"/>
                  <a:t> </a:t>
                </a:r>
                <a:r>
                  <a:rPr lang="en-US" sz="1100" dirty="0"/>
                  <a:t>sequence length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DF84D8-7BE0-EB80-6580-EAD0E6F29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101" y="2713419"/>
                <a:ext cx="1470393" cy="538609"/>
              </a:xfrm>
              <a:prstGeom prst="rect">
                <a:avLst/>
              </a:prstGeom>
              <a:blipFill>
                <a:blip r:embed="rId6"/>
                <a:stretch>
                  <a:fillRect l="-415" t="-7955" r="-249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01941367-D393-C740-E0F0-3A1E863E14FA}"/>
              </a:ext>
            </a:extLst>
          </p:cNvPr>
          <p:cNvSpPr/>
          <p:nvPr/>
        </p:nvSpPr>
        <p:spPr>
          <a:xfrm>
            <a:off x="5273040" y="3739600"/>
            <a:ext cx="164592" cy="206332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96E6A86-A25C-A333-0725-52790EB5EA68}"/>
              </a:ext>
            </a:extLst>
          </p:cNvPr>
          <p:cNvCxnSpPr>
            <a:cxnSpLocks/>
          </p:cNvCxnSpPr>
          <p:nvPr/>
        </p:nvCxnSpPr>
        <p:spPr>
          <a:xfrm>
            <a:off x="5552078" y="3856124"/>
            <a:ext cx="758952" cy="0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796819-A20B-639E-AF7D-AF4C078A5A76}"/>
                  </a:ext>
                </a:extLst>
              </p:cNvPr>
              <p:cNvSpPr txBox="1"/>
              <p:nvPr/>
            </p:nvSpPr>
            <p:spPr>
              <a:xfrm>
                <a:off x="6490789" y="3672355"/>
                <a:ext cx="2270614" cy="1384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b="1" dirty="0"/>
                  <a:t>“2”</a:t>
                </a:r>
                <a:r>
                  <a:rPr lang="en-US" sz="1100" dirty="0"/>
                  <a:t>: When a specific private information element is selected in the (single, since </a:t>
                </a:r>
                <a14:m>
                  <m:oMath xmlns:m="http://schemas.openxmlformats.org/officeDocument/2006/math">
                    <m:r>
                      <a:rPr lang="en-US" sz="11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100" dirty="0"/>
                  <a:t>=1) subsequence, its max gradient effect is in [-C, C]. </a:t>
                </a:r>
              </a:p>
              <a:p>
                <a:endParaRPr lang="en-US" sz="1100" dirty="0"/>
              </a:p>
              <a:p>
                <a14:m>
                  <m:oMath xmlns:m="http://schemas.openxmlformats.org/officeDocument/2006/math">
                    <m:r>
                      <a:rPr lang="en-US" sz="1100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100" dirty="0"/>
                  <a:t> in the SGD-DP also scaled by C</a:t>
                </a:r>
              </a:p>
              <a:p>
                <a:endParaRPr lang="en-US" sz="1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796819-A20B-639E-AF7D-AF4C078A5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789" y="3672355"/>
                <a:ext cx="2270614" cy="1384995"/>
              </a:xfrm>
              <a:prstGeom prst="rect">
                <a:avLst/>
              </a:prstGeom>
              <a:blipFill>
                <a:blip r:embed="rId7"/>
                <a:stretch>
                  <a:fillRect l="-4032" t="-3509" r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C5A5E01-7CB0-FBF4-4A1C-8DAA3A617A7D}"/>
              </a:ext>
            </a:extLst>
          </p:cNvPr>
          <p:cNvCxnSpPr>
            <a:cxnSpLocks/>
          </p:cNvCxnSpPr>
          <p:nvPr/>
        </p:nvCxnSpPr>
        <p:spPr>
          <a:xfrm>
            <a:off x="3314264" y="5024118"/>
            <a:ext cx="0" cy="379799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9245A5-0535-CEC2-B818-C51B607B145B}"/>
                  </a:ext>
                </a:extLst>
              </p:cNvPr>
              <p:cNvSpPr txBox="1"/>
              <p:nvPr/>
            </p:nvSpPr>
            <p:spPr>
              <a:xfrm>
                <a:off x="2144231" y="5475745"/>
                <a:ext cx="2889502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/>
                  <a:t>As probability </a:t>
                </a:r>
                <a:r>
                  <a:rPr lang="en-US" sz="1200" b="1" dirty="0"/>
                  <a:t>r decreases</a:t>
                </a:r>
                <a:r>
                  <a:rPr lang="en-US" sz="1200" dirty="0"/>
                  <a:t>: MoG P(1) gets closer to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/>
                      <m:t>𝒩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1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1200" dirty="0"/>
                  <a:t>and privacy profile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dirty="0"/>
                  <a:t> decreases- &gt; </a:t>
                </a:r>
                <a:r>
                  <a:rPr lang="en-US" sz="1200" b="1" dirty="0"/>
                  <a:t>privacy amplification</a:t>
                </a:r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9245A5-0535-CEC2-B818-C51B607B1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231" y="5475745"/>
                <a:ext cx="2889502" cy="769441"/>
              </a:xfrm>
              <a:prstGeom prst="rect">
                <a:avLst/>
              </a:prstGeom>
              <a:blipFill>
                <a:blip r:embed="rId8"/>
                <a:stretch>
                  <a:fillRect l="-3376" t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B4145C-48AA-0667-F58B-DFE1E56349BE}"/>
              </a:ext>
            </a:extLst>
          </p:cNvPr>
          <p:cNvCxnSpPr>
            <a:cxnSpLocks/>
          </p:cNvCxnSpPr>
          <p:nvPr/>
        </p:nvCxnSpPr>
        <p:spPr>
          <a:xfrm>
            <a:off x="4814278" y="5786551"/>
            <a:ext cx="325048" cy="0"/>
          </a:xfrm>
          <a:prstGeom prst="straightConnector1">
            <a:avLst/>
          </a:prstGeom>
          <a:ln w="63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C4EF172-A6A4-231D-4D84-EE029A35686B}"/>
                  </a:ext>
                </a:extLst>
              </p:cNvPr>
              <p:cNvSpPr txBox="1"/>
              <p:nvPr/>
            </p:nvSpPr>
            <p:spPr>
              <a:xfrm>
                <a:off x="5475441" y="5447997"/>
                <a:ext cx="217061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100" dirty="0"/>
                  <a:t>More privacy by: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 increasing sequence length L,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decreasing context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11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/>
                  <a:t>decreasing predicting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1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1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C4EF172-A6A4-231D-4D84-EE029A356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41" y="5447997"/>
                <a:ext cx="2170613" cy="677108"/>
              </a:xfrm>
              <a:prstGeom prst="rect">
                <a:avLst/>
              </a:prstGeom>
              <a:blipFill>
                <a:blip r:embed="rId9"/>
                <a:stretch>
                  <a:fillRect l="-3933" t="-8108" b="-1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0391B0-AC03-2A42-95E7-861F9E1A14F8}"/>
              </a:ext>
            </a:extLst>
          </p:cNvPr>
          <p:cNvCxnSpPr>
            <a:cxnSpLocks/>
          </p:cNvCxnSpPr>
          <p:nvPr/>
        </p:nvCxnSpPr>
        <p:spPr>
          <a:xfrm>
            <a:off x="2535936" y="3550624"/>
            <a:ext cx="4572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DAC6241-9C8F-89D6-868C-459DF4352530}"/>
              </a:ext>
            </a:extLst>
          </p:cNvPr>
          <p:cNvSpPr/>
          <p:nvPr/>
        </p:nvSpPr>
        <p:spPr>
          <a:xfrm>
            <a:off x="1916397" y="3086490"/>
            <a:ext cx="3798513" cy="197085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7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7EC68D-4D94-50E0-CECC-17DA6C37F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16" y="3864669"/>
            <a:ext cx="6887380" cy="12258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EF18DE-8ABA-DB99-9139-2CDC8F7756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769690"/>
                <a:ext cx="8220456" cy="664797"/>
              </a:xfrm>
            </p:spPr>
            <p:txBody>
              <a:bodyPr/>
              <a:lstStyle/>
              <a:p>
                <a:r>
                  <a:rPr lang="en-US" dirty="0"/>
                  <a:t>Amplification of Bottom-Level: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 &gt; 1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5EF18DE-8ABA-DB99-9139-2CDC8F775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769690"/>
                <a:ext cx="8220456" cy="664797"/>
              </a:xfrm>
              <a:blipFill>
                <a:blip r:embed="rId3"/>
                <a:stretch>
                  <a:fillRect l="-2224" t="-19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2401824"/>
                <a:ext cx="5963558" cy="3770376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0" indent="0">
                  <a:buNone/>
                </a:pPr>
                <a:endParaRPr lang="en-US" sz="1200" dirty="0"/>
              </a:p>
              <a:p>
                <a:pPr marL="226695" indent="-226695"/>
                <a:r>
                  <a:rPr lang="en-US" sz="1200" dirty="0"/>
                  <a:t>When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200" dirty="0"/>
                  <a:t>&gt;1, characterization in terms of all possible (events) number of subsequences with information for a given individual in a batch. We prove an </a:t>
                </a:r>
                <a:r>
                  <a:rPr lang="en-US" sz="1200" b="1" dirty="0"/>
                  <a:t>upper bound</a:t>
                </a:r>
                <a:r>
                  <a:rPr lang="en-US" sz="1200" dirty="0"/>
                  <a:t>: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461645"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2401824"/>
                <a:ext cx="5963558" cy="3770376"/>
              </a:xfrm>
              <a:blipFill>
                <a:blip r:embed="rId4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82F482D-366A-F29F-8560-D6431248F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02" y="1454083"/>
            <a:ext cx="4843854" cy="8441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30CA8B-93FC-D1A4-3923-E67128440B88}"/>
              </a:ext>
            </a:extLst>
          </p:cNvPr>
          <p:cNvSpPr/>
          <p:nvPr/>
        </p:nvSpPr>
        <p:spPr>
          <a:xfrm>
            <a:off x="6311030" y="1479786"/>
            <a:ext cx="1091184" cy="844113"/>
          </a:xfrm>
          <a:prstGeom prst="rect">
            <a:avLst/>
          </a:prstGeom>
          <a:noFill/>
          <a:ln w="476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377ABD-2F98-4EDB-E396-BC96B0CACDA4}"/>
                  </a:ext>
                </a:extLst>
              </p:cNvPr>
              <p:cNvSpPr txBox="1"/>
              <p:nvPr/>
            </p:nvSpPr>
            <p:spPr>
              <a:xfrm>
                <a:off x="6420758" y="1204584"/>
                <a:ext cx="905256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dirty="0"/>
                      <m:t>Example</m:t>
                    </m:r>
                    <m:r>
                      <m:rPr>
                        <m:nor/>
                      </m:rPr>
                      <a:rPr lang="en-US" sz="1200" dirty="0"/>
                      <m:t>:</m:t>
                    </m:r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200" b="1" dirty="0"/>
                  <a:t>=3</a:t>
                </a:r>
                <a:endParaRPr lang="en-US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377ABD-2F98-4EDB-E396-BC96B0CAC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758" y="1204584"/>
                <a:ext cx="905256" cy="184666"/>
              </a:xfrm>
              <a:prstGeom prst="rect">
                <a:avLst/>
              </a:prstGeom>
              <a:blipFill>
                <a:blip r:embed="rId6"/>
                <a:stretch>
                  <a:fillRect l="-8054" t="-26667" r="-134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0BC4869-0DD8-31BA-6D87-93094CFB45F8}"/>
              </a:ext>
            </a:extLst>
          </p:cNvPr>
          <p:cNvSpPr/>
          <p:nvPr/>
        </p:nvSpPr>
        <p:spPr>
          <a:xfrm>
            <a:off x="809422" y="3731578"/>
            <a:ext cx="7373611" cy="15030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9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Amplification of Top-Level Subsampling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330999" y="2112344"/>
                <a:ext cx="6333744" cy="1411965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226695" indent="-226695"/>
                <a:r>
                  <a:rPr lang="en-US" sz="1200" dirty="0"/>
                  <a:t>Assume top-level sampling without replacement: sequence/individual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200" dirty="0"/>
                  <a:t> has privacy leakage at most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subsequences per batch</a:t>
                </a:r>
              </a:p>
              <a:p>
                <a:pPr marL="226695" indent="-226695"/>
                <a:r>
                  <a:rPr lang="en-US" sz="1200" dirty="0"/>
                  <a:t>Until now privacy profiles were per epoch. Harder to proof when adding top-level randomness. Below is </a:t>
                </a:r>
                <a:r>
                  <a:rPr lang="en-US" sz="1200" b="1" dirty="0"/>
                  <a:t>per step training guarantee</a:t>
                </a:r>
              </a:p>
              <a:p>
                <a:pPr marL="226695" indent="-226695"/>
                <a:endParaRPr lang="en-US" sz="1200" dirty="0"/>
              </a:p>
              <a:p>
                <a:pPr marL="226695" indent="-226695"/>
                <a:endParaRPr lang="en-US" sz="1200" dirty="0"/>
              </a:p>
              <a:p>
                <a:pPr marL="461645"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330999" y="2112344"/>
                <a:ext cx="6333744" cy="1411965"/>
              </a:xfrm>
              <a:blipFill>
                <a:blip r:embed="rId2"/>
                <a:stretch>
                  <a:fillRect l="-1347" t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960B888-CBD7-62AD-DC42-33DC08DB8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342" y="1057561"/>
            <a:ext cx="5699902" cy="9932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C9D28C-1F7E-A9C1-1A85-4C2BE1F14F90}"/>
              </a:ext>
            </a:extLst>
          </p:cNvPr>
          <p:cNvSpPr/>
          <p:nvPr/>
        </p:nvSpPr>
        <p:spPr>
          <a:xfrm>
            <a:off x="4567428" y="1146643"/>
            <a:ext cx="1225826" cy="873199"/>
          </a:xfrm>
          <a:prstGeom prst="rect">
            <a:avLst/>
          </a:prstGeom>
          <a:noFill/>
          <a:ln w="4762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AB2460-AA05-4080-3EFA-1857A3172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271" y="3511249"/>
            <a:ext cx="2995625" cy="1636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EC93F9-50A4-25E3-2EDF-734E6CBA19F4}"/>
                  </a:ext>
                </a:extLst>
              </p:cNvPr>
              <p:cNvSpPr txBox="1"/>
              <p:nvPr/>
            </p:nvSpPr>
            <p:spPr>
              <a:xfrm>
                <a:off x="764489" y="5254752"/>
                <a:ext cx="207873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/>
                  <a:t>When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200" dirty="0"/>
                  <a:t>=1 we have similar characterization, but now the mixture weights depend on both top-level and bottom-level sampling probabilities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EC93F9-50A4-25E3-2EDF-734E6CBA1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89" y="5254752"/>
                <a:ext cx="2078736" cy="923330"/>
              </a:xfrm>
              <a:prstGeom prst="rect">
                <a:avLst/>
              </a:prstGeom>
              <a:blipFill>
                <a:blip r:embed="rId5"/>
                <a:stretch>
                  <a:fillRect l="-4399" t="-5298" r="-4399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0ACA20-056A-5822-09BE-4B63E0654D2D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856629" y="4329566"/>
            <a:ext cx="792642" cy="871752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0B11AB-0653-2721-EC28-145EA8FC0B03}"/>
                  </a:ext>
                </a:extLst>
              </p:cNvPr>
              <p:cNvSpPr txBox="1"/>
              <p:nvPr/>
            </p:nvSpPr>
            <p:spPr>
              <a:xfrm>
                <a:off x="4208629" y="5419805"/>
                <a:ext cx="3336073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dirty="0"/>
                  <a:t>For given bottom probability r, </a:t>
                </a:r>
                <a:r>
                  <a:rPr lang="en-US" sz="1200" b="1" dirty="0"/>
                  <a:t>as top probability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1200" b="1" dirty="0"/>
                  <a:t>  decreases</a:t>
                </a:r>
                <a:r>
                  <a:rPr lang="en-US" sz="1200" dirty="0"/>
                  <a:t>: MoG P(1) gets closer to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dirty="0"/>
                      <m:t>𝒩</m:t>
                    </m:r>
                    <m:d>
                      <m:dPr>
                        <m:ctrlPr>
                          <a:rPr lang="en-US" sz="1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</m:t>
                        </m:r>
                        <m:r>
                          <a:rPr lang="en-US" sz="1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1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1200" dirty="0"/>
                  <a:t>and privacy profile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200" dirty="0"/>
                  <a:t> decreases- &gt; </a:t>
                </a:r>
                <a:r>
                  <a:rPr lang="en-US" sz="1200" b="1" dirty="0"/>
                  <a:t>privacy amplification</a:t>
                </a:r>
                <a:endParaRPr lang="en-US" sz="12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0B11AB-0653-2721-EC28-145EA8FC0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629" y="5419805"/>
                <a:ext cx="3336073" cy="738664"/>
              </a:xfrm>
              <a:prstGeom prst="rect">
                <a:avLst/>
              </a:prstGeom>
              <a:blipFill>
                <a:blip r:embed="rId6"/>
                <a:stretch>
                  <a:fillRect l="-2737" t="-6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BEBE04C-D8C5-C48D-A35C-E11A8B25CDDC}"/>
              </a:ext>
            </a:extLst>
          </p:cNvPr>
          <p:cNvSpPr txBox="1"/>
          <p:nvPr/>
        </p:nvSpPr>
        <p:spPr>
          <a:xfrm>
            <a:off x="6492798" y="2991825"/>
            <a:ext cx="232020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Numerically we show later that per-epoch guarantees are better than per-epoch with deterministic top-level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1B46617-822E-887F-1E71-D8077E81C280}"/>
              </a:ext>
            </a:extLst>
          </p:cNvPr>
          <p:cNvCxnSpPr>
            <a:cxnSpLocks/>
          </p:cNvCxnSpPr>
          <p:nvPr/>
        </p:nvCxnSpPr>
        <p:spPr>
          <a:xfrm>
            <a:off x="3003312" y="2976085"/>
            <a:ext cx="3435655" cy="31089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1EE1C9-6050-8E39-189A-B95C45BB2AB0}"/>
                  </a:ext>
                </a:extLst>
              </p:cNvPr>
              <p:cNvSpPr txBox="1"/>
              <p:nvPr/>
            </p:nvSpPr>
            <p:spPr>
              <a:xfrm>
                <a:off x="6492798" y="4032675"/>
                <a:ext cx="179583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b="1" dirty="0"/>
                  <a:t>Is optimal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400" b="1" dirty="0"/>
                  <a:t>=1? </a:t>
                </a:r>
                <a:r>
                  <a:rPr lang="en-US" sz="1400" b="1" dirty="0">
                    <a:solidFill>
                      <a:srgbClr val="00B050"/>
                    </a:solidFill>
                  </a:rPr>
                  <a:t>Yes</a:t>
                </a:r>
                <a:r>
                  <a:rPr lang="en-US" sz="1400" dirty="0"/>
                  <a:t>, we show numerically later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1EE1C9-6050-8E39-189A-B95C45BB2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798" y="4032675"/>
                <a:ext cx="1795831" cy="430887"/>
              </a:xfrm>
              <a:prstGeom prst="rect">
                <a:avLst/>
              </a:prstGeom>
              <a:blipFill>
                <a:blip r:embed="rId7"/>
                <a:stretch>
                  <a:fillRect l="-6102" t="-14286" r="-4068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29B3BBF-1624-3917-D44D-5B4ABBB75602}"/>
              </a:ext>
            </a:extLst>
          </p:cNvPr>
          <p:cNvSpPr/>
          <p:nvPr/>
        </p:nvSpPr>
        <p:spPr>
          <a:xfrm>
            <a:off x="2564296" y="3429000"/>
            <a:ext cx="3133144" cy="171888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57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Counterbalancing Context &amp; Forecast Length Effect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D4AD5-E5CD-5C96-0A06-FEE19A01608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7200" y="1524000"/>
            <a:ext cx="8382000" cy="4648200"/>
          </a:xfrm>
        </p:spPr>
        <p:txBody>
          <a:bodyPr vert="horz" lIns="0" tIns="0" rIns="0" bIns="0" rtlCol="0" anchor="t">
            <a:noAutofit/>
          </a:bodyPr>
          <a:lstStyle/>
          <a:p>
            <a:pPr marL="226695" indent="-226695"/>
            <a:r>
              <a:rPr lang="en-US" sz="1200" dirty="0"/>
              <a:t>Recall that increasing either context and/or forecast length reduces privacy</a:t>
            </a:r>
          </a:p>
          <a:p>
            <a:pPr marL="226695" indent="-226695"/>
            <a:r>
              <a:rPr lang="en-US" sz="1200" b="1" dirty="0"/>
              <a:t>Any other way to counterbalance reduction of privacy in these cases? </a:t>
            </a:r>
          </a:p>
          <a:p>
            <a:pPr marL="234950" lvl="1" indent="0">
              <a:buNone/>
            </a:pPr>
            <a:r>
              <a:rPr lang="en-US" sz="1200" dirty="0"/>
              <a:t>Yes, if we assume everyone can change each step of the series by </a:t>
            </a:r>
            <a:r>
              <a:rPr lang="en-US" sz="1200" b="1" dirty="0"/>
              <a:t>at most v </a:t>
            </a:r>
          </a:p>
          <a:p>
            <a:pPr marL="226695" indent="-226695"/>
            <a:r>
              <a:rPr lang="en-US" sz="1200" b="1" dirty="0">
                <a:solidFill>
                  <a:srgbClr val="00B050"/>
                </a:solidFill>
              </a:rPr>
              <a:t>Data augmentation</a:t>
            </a:r>
            <a:r>
              <a:rPr lang="en-US" sz="1200" dirty="0"/>
              <a:t>:  add noise to both context and forecast scaled by </a:t>
            </a:r>
            <a:r>
              <a:rPr lang="en-US" sz="1200" b="1" dirty="0"/>
              <a:t>v</a:t>
            </a:r>
            <a:r>
              <a:rPr lang="en-US" sz="1200" dirty="0"/>
              <a:t>, so each individual gradient becomes: </a:t>
            </a:r>
          </a:p>
          <a:p>
            <a:pPr marL="226695" indent="-226695"/>
            <a:endParaRPr lang="en-US" sz="1200" dirty="0"/>
          </a:p>
          <a:p>
            <a:pPr marL="226695" indent="-226695"/>
            <a:endParaRPr lang="en-US" sz="1200" dirty="0"/>
          </a:p>
          <a:p>
            <a:pPr marL="226695" indent="-226695"/>
            <a:r>
              <a:rPr lang="en-US" sz="1200" dirty="0"/>
              <a:t>It follows for                       :</a:t>
            </a:r>
          </a:p>
          <a:p>
            <a:pPr marL="461645"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0D7AD-2D84-B00B-D3A0-C1D755439D0D}"/>
              </a:ext>
            </a:extLst>
          </p:cNvPr>
          <p:cNvSpPr txBox="1"/>
          <p:nvPr/>
        </p:nvSpPr>
        <p:spPr>
          <a:xfrm>
            <a:off x="6258536" y="2073530"/>
            <a:ext cx="2419120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Not a good assumption if data is about wire-transfers, and Elon Musk is in it</a:t>
            </a:r>
          </a:p>
          <a:p>
            <a:endParaRPr lang="en-US" sz="12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978DCF-960D-6D49-9841-34961454582B}"/>
              </a:ext>
            </a:extLst>
          </p:cNvPr>
          <p:cNvCxnSpPr>
            <a:cxnSpLocks/>
          </p:cNvCxnSpPr>
          <p:nvPr/>
        </p:nvCxnSpPr>
        <p:spPr>
          <a:xfrm>
            <a:off x="5644569" y="2269460"/>
            <a:ext cx="5001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D32A24E-D22A-EE9A-F521-4723E3C40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71" y="2971787"/>
            <a:ext cx="2991810" cy="200121"/>
          </a:xfrm>
          <a:prstGeom prst="rect">
            <a:avLst/>
          </a:prstGeom>
        </p:spPr>
      </p:pic>
      <p:pic>
        <p:nvPicPr>
          <p:cNvPr id="18" name="Picture 17" descr="A black and white text&#10;&#10;AI-generated content may be incorrect.">
            <a:extLst>
              <a:ext uri="{FF2B5EF4-FFF2-40B4-BE49-F238E27FC236}">
                <a16:creationId xmlns:a16="http://schemas.microsoft.com/office/drawing/2014/main" id="{CDF928F4-6F8C-D436-F028-1B34B0423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36" y="3171908"/>
            <a:ext cx="2698112" cy="401731"/>
          </a:xfrm>
          <a:prstGeom prst="rect">
            <a:avLst/>
          </a:prstGeom>
        </p:spPr>
      </p:pic>
      <p:pic>
        <p:nvPicPr>
          <p:cNvPr id="22" name="Picture 21" descr="A math equations on a white background">
            <a:extLst>
              <a:ext uri="{FF2B5EF4-FFF2-40B4-BE49-F238E27FC236}">
                <a16:creationId xmlns:a16="http://schemas.microsoft.com/office/drawing/2014/main" id="{AFD41075-2E5E-7199-184F-8EB509F15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44" y="3848100"/>
            <a:ext cx="3503556" cy="25192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E78F5A-4503-8A42-406C-0F3A945C9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508" y="3617835"/>
            <a:ext cx="649858" cy="230265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A912026-76ED-D6A6-0206-5F18B0395CE6}"/>
              </a:ext>
            </a:extLst>
          </p:cNvPr>
          <p:cNvCxnSpPr>
            <a:cxnSpLocks/>
          </p:cNvCxnSpPr>
          <p:nvPr/>
        </p:nvCxnSpPr>
        <p:spPr>
          <a:xfrm flipV="1">
            <a:off x="4069080" y="4663440"/>
            <a:ext cx="947928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9C6B2A8-5C9D-F158-064E-82C330A85E26}"/>
              </a:ext>
            </a:extLst>
          </p:cNvPr>
          <p:cNvSpPr/>
          <p:nvPr/>
        </p:nvSpPr>
        <p:spPr>
          <a:xfrm>
            <a:off x="2334768" y="4901184"/>
            <a:ext cx="1734312" cy="32036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89715E-564C-3386-D9A4-DACBF0C4335A}"/>
                  </a:ext>
                </a:extLst>
              </p:cNvPr>
              <p:cNvSpPr txBox="1"/>
              <p:nvPr/>
            </p:nvSpPr>
            <p:spPr>
              <a:xfrm>
                <a:off x="5089856" y="4015143"/>
                <a:ext cx="303822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 b="1" dirty="0"/>
                  <a:t>Amplification effect</a:t>
                </a:r>
                <a:r>
                  <a:rPr lang="en-US" sz="1200" dirty="0"/>
                  <a:t>: TVD &lt;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 smaller,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/>
                  <a:t> larger -&gt; MoG moves towards first component with zero-leakage 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1200" dirty="0"/>
                  <a:t>, smaller privacy profile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89715E-564C-3386-D9A4-DACBF0C43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856" y="4015143"/>
                <a:ext cx="3038224" cy="738664"/>
              </a:xfrm>
              <a:prstGeom prst="rect">
                <a:avLst/>
              </a:prstGeom>
              <a:blipFill>
                <a:blip r:embed="rId7"/>
                <a:stretch>
                  <a:fillRect l="-3213" t="-6612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B273BD-5842-88AB-4231-0D9D0A032E0F}"/>
                  </a:ext>
                </a:extLst>
              </p:cNvPr>
              <p:cNvSpPr txBox="1"/>
              <p:nvPr/>
            </p:nvSpPr>
            <p:spPr>
              <a:xfrm>
                <a:off x="5234047" y="5118602"/>
                <a:ext cx="2605410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b="1" dirty="0"/>
                  <a:t>Top and bottom-level sampling are interconnected through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200" b="1" dirty="0"/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b="1" dirty="0"/>
                  <a:t>Data augmentation: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b="1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 dirty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1200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en-US" sz="1200" b="1" dirty="0"/>
                  <a:t> can be independent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B273BD-5842-88AB-4231-0D9D0A032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047" y="5118602"/>
                <a:ext cx="2605410" cy="923330"/>
              </a:xfrm>
              <a:prstGeom prst="rect">
                <a:avLst/>
              </a:prstGeom>
              <a:blipFill>
                <a:blip r:embed="rId8"/>
                <a:stretch>
                  <a:fillRect l="-3513" t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6C2B7B7-FBDC-B050-376E-7700F3A6836C}"/>
              </a:ext>
            </a:extLst>
          </p:cNvPr>
          <p:cNvSpPr/>
          <p:nvPr/>
        </p:nvSpPr>
        <p:spPr>
          <a:xfrm>
            <a:off x="1144644" y="3848100"/>
            <a:ext cx="3503556" cy="262870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00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tradeoffs: Optimal 𝝀?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1181616"/>
                <a:ext cx="6850380" cy="2247384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226695" indent="-226695"/>
                <a:r>
                  <a:rPr lang="en-US" sz="1200" dirty="0"/>
                  <a:t>Not clear due to interdependence between top and bottom-level subsampling</a:t>
                </a:r>
              </a:p>
              <a:p>
                <a:pPr marL="461645" lvl="1" indent="-226695"/>
                <a:r>
                  <a:rPr lang="en-US" sz="1200" dirty="0"/>
                  <a:t>Increasing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200" dirty="0"/>
                  <a:t>:</a:t>
                </a:r>
              </a:p>
              <a:p>
                <a:pPr marL="746125" lvl="2" indent="-285750">
                  <a:buFont typeface="Courier New" panose="02070309020205020404" pitchFamily="49" charset="0"/>
                  <a:buChar char="o"/>
                </a:pPr>
                <a:r>
                  <a:rPr lang="en-US" sz="1200" b="1" dirty="0"/>
                  <a:t>Stronger top-level amplification:</a:t>
                </a:r>
                <a:r>
                  <a:rPr lang="en-US" sz="1200" dirty="0"/>
                  <a:t> it requires fewer original sequences in top level</a:t>
                </a:r>
              </a:p>
              <a:p>
                <a:pPr marL="746125" lvl="2" indent="-285750">
                  <a:buFont typeface="Courier New" panose="02070309020205020404" pitchFamily="49" charset="0"/>
                  <a:buChar char="o"/>
                </a:pPr>
                <a:r>
                  <a:rPr lang="en-US" sz="1200" b="1" dirty="0"/>
                  <a:t>Weaker bottom-level amplification:</a:t>
                </a:r>
                <a:r>
                  <a:rPr lang="en-US" sz="1200" dirty="0"/>
                  <a:t> a given PI segment may be found multiple times in a batch</a:t>
                </a:r>
              </a:p>
              <a:p>
                <a:r>
                  <a:rPr lang="en-US" sz="1200" dirty="0"/>
                  <a:t>We compare derived tight bound when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200" dirty="0"/>
                  <a:t>=1 against </a:t>
                </a:r>
                <a:r>
                  <a:rPr lang="en-US" sz="1200" b="1" u="sng" dirty="0"/>
                  <a:t>optimist</a:t>
                </a:r>
                <a:r>
                  <a:rPr lang="en-US" sz="1200" dirty="0"/>
                  <a:t> lower bounds:</a:t>
                </a:r>
              </a:p>
              <a:p>
                <a:pPr marL="226695" indent="-226695"/>
                <a:endParaRPr lang="en-US" dirty="0"/>
              </a:p>
              <a:p>
                <a:pPr marL="461645"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1181616"/>
                <a:ext cx="6850380" cy="2247384"/>
              </a:xfrm>
              <a:blipFill>
                <a:blip r:embed="rId2"/>
                <a:stretch>
                  <a:fillRect l="-1246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D9EAA4D2-05CA-D4E3-EFE5-19D8665C5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30" y="2371569"/>
            <a:ext cx="2950069" cy="4287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6A9404-883C-78D9-A02A-FAFAFF701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1" y="3508527"/>
            <a:ext cx="8060949" cy="24267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303E8CA-607D-5AF0-71A9-A7103C41DB78}"/>
              </a:ext>
            </a:extLst>
          </p:cNvPr>
          <p:cNvSpPr txBox="1"/>
          <p:nvPr/>
        </p:nvSpPr>
        <p:spPr>
          <a:xfrm>
            <a:off x="2038352" y="3244334"/>
            <a:ext cx="12268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455293"/>
                </a:solidFill>
              </a:rPr>
              <a:t>Training </a:t>
            </a:r>
            <a:r>
              <a:rPr lang="en-US" sz="1200" b="1" u="sng" dirty="0">
                <a:solidFill>
                  <a:srgbClr val="455293"/>
                </a:solidFill>
              </a:rPr>
              <a:t>Step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7D81B2-33CE-9DCD-4820-B765FBA0223B}"/>
              </a:ext>
            </a:extLst>
          </p:cNvPr>
          <p:cNvSpPr txBox="1"/>
          <p:nvPr/>
        </p:nvSpPr>
        <p:spPr>
          <a:xfrm>
            <a:off x="6255455" y="3284098"/>
            <a:ext cx="122682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455293"/>
                </a:solidFill>
              </a:rPr>
              <a:t>Training </a:t>
            </a:r>
            <a:r>
              <a:rPr lang="en-US" sz="1200" b="1" u="sng" dirty="0">
                <a:solidFill>
                  <a:srgbClr val="455293"/>
                </a:solidFill>
              </a:rPr>
              <a:t>Step 100</a:t>
            </a:r>
          </a:p>
        </p:txBody>
      </p:sp>
    </p:spTree>
    <p:extLst>
      <p:ext uri="{BB962C8B-B14F-4D97-AF65-F5344CB8AC3E}">
        <p14:creationId xmlns:p14="http://schemas.microsoft.com/office/powerpoint/2010/main" val="4000096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tradeoffs: Top level </a:t>
            </a:r>
            <a:r>
              <a:rPr lang="en-US"/>
              <a:t>deterministic vs </a:t>
            </a:r>
            <a:r>
              <a:rPr lang="en-US" dirty="0"/>
              <a:t>stochastic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1181616"/>
                <a:ext cx="6850380" cy="2247384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226695" indent="-226695"/>
                <a:r>
                  <a:rPr lang="en-US" sz="1400" dirty="0"/>
                  <a:t>For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400" dirty="0"/>
                  <a:t>=1, we derived:</a:t>
                </a:r>
              </a:p>
              <a:p>
                <a:pPr marL="461645" lvl="1" indent="-226695"/>
                <a:r>
                  <a:rPr lang="en-US" sz="1400" dirty="0"/>
                  <a:t>Tight bounds  for </a:t>
                </a:r>
                <a:r>
                  <a:rPr lang="en-US" sz="1400" b="1" u="sng" dirty="0">
                    <a:solidFill>
                      <a:srgbClr val="455293"/>
                    </a:solidFill>
                  </a:rPr>
                  <a:t>deterministic</a:t>
                </a:r>
                <a:r>
                  <a:rPr lang="en-US" sz="1400" dirty="0"/>
                  <a:t> top-level sampling: </a:t>
                </a:r>
                <a:r>
                  <a:rPr lang="en-US" sz="1400" b="1" dirty="0"/>
                  <a:t>epoch level</a:t>
                </a:r>
              </a:p>
              <a:p>
                <a:pPr marL="461645" lvl="1" indent="-226695"/>
                <a:r>
                  <a:rPr lang="en-US" sz="1400" dirty="0"/>
                  <a:t>Tight bounds for top level </a:t>
                </a:r>
                <a:r>
                  <a:rPr lang="en-US" sz="1400" b="1" u="sng" dirty="0">
                    <a:solidFill>
                      <a:srgbClr val="455293"/>
                    </a:solidFill>
                  </a:rPr>
                  <a:t>stochastic</a:t>
                </a:r>
                <a:r>
                  <a:rPr lang="en-US" sz="1400" dirty="0"/>
                  <a:t>: </a:t>
                </a:r>
                <a:r>
                  <a:rPr lang="en-US" sz="1400" b="1" dirty="0"/>
                  <a:t>training step level</a:t>
                </a:r>
              </a:p>
              <a:p>
                <a:pPr marL="226695" indent="-226695"/>
                <a:endParaRPr lang="en-US" dirty="0"/>
              </a:p>
              <a:p>
                <a:pPr marL="461645"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1181616"/>
                <a:ext cx="6850380" cy="2247384"/>
              </a:xfrm>
              <a:blipFill>
                <a:blip r:embed="rId2"/>
                <a:stretch>
                  <a:fillRect l="-1423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30B11C9-9620-CAC1-0ED6-8B17464CB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0" y="2391892"/>
            <a:ext cx="5121084" cy="3139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D0908-50C4-3B21-4DE4-83555FE8520A}"/>
              </a:ext>
            </a:extLst>
          </p:cNvPr>
          <p:cNvSpPr txBox="1"/>
          <p:nvPr/>
        </p:nvSpPr>
        <p:spPr>
          <a:xfrm>
            <a:off x="6943420" y="3508527"/>
            <a:ext cx="16498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Not a big surprise, subsampling reigns supreme in DP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7D4CB-133C-1105-10C2-674829A8ED98}"/>
              </a:ext>
            </a:extLst>
          </p:cNvPr>
          <p:cNvSpPr/>
          <p:nvPr/>
        </p:nvSpPr>
        <p:spPr>
          <a:xfrm>
            <a:off x="6788205" y="3429000"/>
            <a:ext cx="1550504" cy="7321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45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tradeoffs: Label Perturbation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1267182"/>
                <a:ext cx="6835140" cy="639564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226695" indent="-226695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=1, we only add noise to forecast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dirty="0"/>
              </a:p>
              <a:p>
                <a:pPr marL="461645" lvl="1" indent="-226695"/>
                <a:endParaRPr lang="en-US" dirty="0"/>
              </a:p>
              <a:p>
                <a:pPr marL="461645"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1267182"/>
                <a:ext cx="6835140" cy="639564"/>
              </a:xfrm>
              <a:blipFill>
                <a:blip r:embed="rId2"/>
                <a:stretch>
                  <a:fillRect l="-1695" t="-1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9081878D-6E2E-4F40-B608-C8AC006D7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62" y="1906746"/>
            <a:ext cx="5285198" cy="3168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41A62C-F07D-1214-3139-17A13876708A}"/>
              </a:ext>
            </a:extLst>
          </p:cNvPr>
          <p:cNvSpPr txBox="1"/>
          <p:nvPr/>
        </p:nvSpPr>
        <p:spPr>
          <a:xfrm>
            <a:off x="1379220" y="5437317"/>
            <a:ext cx="36576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Increasing label noise has the </a:t>
            </a:r>
            <a:r>
              <a:rPr lang="en-US" sz="1200" b="1" dirty="0"/>
              <a:t>same</a:t>
            </a:r>
            <a:r>
              <a:rPr lang="en-US" sz="1200" dirty="0"/>
              <a:t> effect of making forecast window going to zero: eliminates privacy leakage from forecast window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1BEE11-95EF-2A4A-0994-B0F0876E005E}"/>
              </a:ext>
            </a:extLst>
          </p:cNvPr>
          <p:cNvCxnSpPr/>
          <p:nvPr/>
        </p:nvCxnSpPr>
        <p:spPr>
          <a:xfrm flipH="1">
            <a:off x="2720340" y="3213750"/>
            <a:ext cx="518160" cy="2158350"/>
          </a:xfrm>
          <a:prstGeom prst="straightConnector1">
            <a:avLst/>
          </a:prstGeom>
          <a:ln w="158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142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Privacy-utility trade-off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1524000"/>
                <a:ext cx="8382000" cy="4648200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461645" lvl="1"/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Basic test: can differentially private models fit some non-trivial time-series?</a:t>
                </a:r>
              </a:p>
              <a:p>
                <a:pPr marL="461645" lvl="1"/>
                <a:r>
                  <a:rPr lang="en-US" dirty="0"/>
                  <a:t>Traffic dataset: hourly, 862 sensors,  L=17K,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=24, we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endParaRPr lang="en-US" dirty="0"/>
              </a:p>
              <a:p>
                <a:pPr marL="461645" lvl="1"/>
                <a:r>
                  <a:rPr lang="en-US" dirty="0"/>
                  <a:t>We use the tight bounds of Theorem 4.4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=1 </a:t>
                </a:r>
              </a:p>
              <a:p>
                <a:pPr marL="461645" lvl="1"/>
                <a:r>
                  <a:rPr lang="en-US" dirty="0"/>
                  <a:t>Privacy–utility trade-off seems acceptable</a:t>
                </a:r>
              </a:p>
              <a:p>
                <a:pPr marL="461645" lvl="1"/>
                <a:endParaRPr lang="en-US" dirty="0"/>
              </a:p>
              <a:p>
                <a:pPr marL="461645"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1524000"/>
                <a:ext cx="8382000" cy="4648200"/>
              </a:xfrm>
              <a:blipFill>
                <a:blip r:embed="rId2"/>
                <a:stretch>
                  <a:fillRect t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44DEEA1D-A897-F6A9-EC23-EA72B1937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03" y="3299284"/>
            <a:ext cx="4580017" cy="2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3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D4AD5-E5CD-5C96-0A06-FEE19A01608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7200" y="2851436"/>
            <a:ext cx="8382000" cy="3319670"/>
          </a:xfrm>
        </p:spPr>
        <p:txBody>
          <a:bodyPr vert="horz" lIns="0" tIns="0" rIns="0" bIns="0" rtlCol="0" anchor="t">
            <a:noAutofit/>
          </a:bodyPr>
          <a:lstStyle/>
          <a:p>
            <a:pPr marL="226695" indent="-226695">
              <a:lnSpc>
                <a:spcPct val="150000"/>
              </a:lnSpc>
            </a:pPr>
            <a:r>
              <a:rPr lang="en-US" sz="1500" dirty="0"/>
              <a:t>Derived privacy guarantees when sensitive information is  located inside subsequences</a:t>
            </a:r>
          </a:p>
          <a:p>
            <a:pPr marL="226695" indent="-226695">
              <a:lnSpc>
                <a:spcPct val="150000"/>
              </a:lnSpc>
            </a:pPr>
            <a:r>
              <a:rPr lang="en-US" sz="1500" dirty="0"/>
              <a:t>Considered both top and bottom-level sampling amplification </a:t>
            </a:r>
          </a:p>
          <a:p>
            <a:pPr marL="226695" indent="-226695">
              <a:lnSpc>
                <a:spcPct val="150000"/>
              </a:lnSpc>
            </a:pPr>
            <a:r>
              <a:rPr lang="en-US" sz="1500" dirty="0"/>
              <a:t>Sampling only one subsequence per sequence in a batch is preferrable in terms of privacy</a:t>
            </a:r>
          </a:p>
          <a:p>
            <a:pPr marL="226695" indent="-226695">
              <a:lnSpc>
                <a:spcPct val="150000"/>
              </a:lnSpc>
            </a:pPr>
            <a:r>
              <a:rPr lang="en-US" sz="1500" dirty="0"/>
              <a:t>Data augmentation of context/forecast enhances privacy amplification</a:t>
            </a:r>
          </a:p>
          <a:p>
            <a:pPr marL="226695" indent="-226695">
              <a:lnSpc>
                <a:spcPct val="150000"/>
              </a:lnSpc>
            </a:pPr>
            <a:r>
              <a:rPr lang="en-US" sz="1500" dirty="0"/>
              <a:t>Confirmed empirically that differentially private forecasting models can retain meaningful utility</a:t>
            </a:r>
          </a:p>
          <a:p>
            <a:pPr marL="226695" indent="-226695">
              <a:lnSpc>
                <a:spcPct val="150000"/>
              </a:lnSpc>
            </a:pPr>
            <a:r>
              <a:rPr lang="en-US" sz="1500" dirty="0"/>
              <a:t>Natural extension to LLMs</a:t>
            </a:r>
            <a:br>
              <a:rPr lang="en-US" sz="1400" dirty="0"/>
            </a:br>
            <a:endParaRPr lang="en-US" sz="1400" dirty="0"/>
          </a:p>
          <a:p>
            <a:pPr marL="226695" indent="-226695"/>
            <a:endParaRPr lang="en-US" sz="1400" dirty="0"/>
          </a:p>
          <a:p>
            <a:pPr marL="452120" lvl="2" indent="0">
              <a:buNone/>
            </a:pPr>
            <a:endParaRPr lang="en-US" dirty="0"/>
          </a:p>
          <a:p>
            <a:pPr marL="461645"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E579E-A58E-5344-157B-179325BF5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18" y="1268385"/>
            <a:ext cx="7876364" cy="13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6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anonymization Fails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40CA9-96A5-1F57-18F2-54EB54591C91}"/>
              </a:ext>
            </a:extLst>
          </p:cNvPr>
          <p:cNvSpPr txBox="1"/>
          <p:nvPr/>
        </p:nvSpPr>
        <p:spPr>
          <a:xfrm>
            <a:off x="530088" y="1570907"/>
            <a:ext cx="31010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We have </a:t>
            </a:r>
            <a:r>
              <a:rPr lang="en-US" sz="2000" b="1" u="sng" dirty="0">
                <a:solidFill>
                  <a:srgbClr val="FF0000"/>
                </a:solidFill>
              </a:rPr>
              <a:t>sensitive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24A87-F499-3E07-B00B-BD4E8AAA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44" y="2162835"/>
            <a:ext cx="4900085" cy="1988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8C0688-F623-1EE8-A583-8A0019790F5D}"/>
              </a:ext>
            </a:extLst>
          </p:cNvPr>
          <p:cNvSpPr txBox="1"/>
          <p:nvPr/>
        </p:nvSpPr>
        <p:spPr>
          <a:xfrm>
            <a:off x="530088" y="5027907"/>
            <a:ext cx="82204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Naive approach</a:t>
            </a:r>
            <a:r>
              <a:rPr lang="en-US" sz="2000" dirty="0"/>
              <a:t>: replace sensitive data with some ID or masking </a:t>
            </a:r>
          </a:p>
        </p:txBody>
      </p:sp>
    </p:spTree>
    <p:extLst>
      <p:ext uri="{BB962C8B-B14F-4D97-AF65-F5344CB8AC3E}">
        <p14:creationId xmlns:p14="http://schemas.microsoft.com/office/powerpoint/2010/main" val="42563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anonymization Fails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D4AD5-E5CD-5C96-0A06-FEE19A01608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10208" y="1967948"/>
            <a:ext cx="8382000" cy="235888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Example taken from </a:t>
            </a:r>
            <a:r>
              <a:rPr lang="en-US" b="1" dirty="0"/>
              <a:t>The Ethical Algorithm </a:t>
            </a:r>
            <a:r>
              <a:rPr lang="en-US" dirty="0"/>
              <a:t>book</a:t>
            </a:r>
          </a:p>
          <a:p>
            <a:pPr marL="0" indent="0">
              <a:buNone/>
            </a:pPr>
            <a:endParaRPr lang="en-US" sz="1400" dirty="0"/>
          </a:p>
          <a:p>
            <a:pPr marL="226695" indent="-226695"/>
            <a:r>
              <a:rPr lang="en-US" dirty="0"/>
              <a:t>Netflix Competition 2006 $1 million prize</a:t>
            </a:r>
          </a:p>
          <a:p>
            <a:pPr marL="226695" indent="-226695"/>
            <a:r>
              <a:rPr lang="en-US" dirty="0"/>
              <a:t>Dataset consisting of 100 million movie ratings. “Anonymized” numeric user ID, but with dates  </a:t>
            </a:r>
          </a:p>
          <a:p>
            <a:pPr marL="226695" indent="-226695"/>
            <a:r>
              <a:rPr lang="en-US" dirty="0"/>
              <a:t>Researchers  could identify 99% of users who rated 6 or more movies by cross-referencing with IMDB, where people posted reviews publicly with their real names</a:t>
            </a:r>
          </a:p>
        </p:txBody>
      </p:sp>
    </p:spTree>
    <p:extLst>
      <p:ext uri="{BB962C8B-B14F-4D97-AF65-F5344CB8AC3E}">
        <p14:creationId xmlns:p14="http://schemas.microsoft.com/office/powerpoint/2010/main" val="239902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anonymization Fails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D4AD5-E5CD-5C96-0A06-FEE19A01608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7200" y="1524000"/>
            <a:ext cx="7977809" cy="33239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The cross-refence “database” can be an LLM…</a:t>
            </a:r>
          </a:p>
          <a:p>
            <a:pPr marL="452120" lvl="2" indent="0">
              <a:buNone/>
            </a:pPr>
            <a:endParaRPr lang="en-US" dirty="0"/>
          </a:p>
          <a:p>
            <a:pPr marL="461645" lvl="1"/>
            <a:endParaRPr lang="en-US" dirty="0"/>
          </a:p>
        </p:txBody>
      </p:sp>
      <p:pic>
        <p:nvPicPr>
          <p:cNvPr id="4" name="Picture 3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946340A6-8AD8-A46A-F3FF-1192153B2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701" y="2117505"/>
            <a:ext cx="3987208" cy="34454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54D762-58E5-BD06-8ECB-A89BAEFC4F65}"/>
              </a:ext>
            </a:extLst>
          </p:cNvPr>
          <p:cNvSpPr txBox="1"/>
          <p:nvPr/>
        </p:nvSpPr>
        <p:spPr>
          <a:xfrm>
            <a:off x="2504327" y="5780533"/>
            <a:ext cx="4953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[Extracting Training Data from Large Language Models, 2021] </a:t>
            </a:r>
          </a:p>
        </p:txBody>
      </p:sp>
    </p:spTree>
    <p:extLst>
      <p:ext uri="{BB962C8B-B14F-4D97-AF65-F5344CB8AC3E}">
        <p14:creationId xmlns:p14="http://schemas.microsoft.com/office/powerpoint/2010/main" val="300513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text&#10;&#10;AI-generated content may be incorrect.">
            <a:extLst>
              <a:ext uri="{FF2B5EF4-FFF2-40B4-BE49-F238E27FC236}">
                <a16:creationId xmlns:a16="http://schemas.microsoft.com/office/drawing/2014/main" id="{36CF30F3-9DC5-5E69-8BAD-A5FFDABDB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95" y="4427249"/>
            <a:ext cx="6584330" cy="889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D4AD5-E5CD-5C96-0A06-FEE19A01608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16835" y="1457739"/>
            <a:ext cx="6778487" cy="2476936"/>
          </a:xfrm>
        </p:spPr>
        <p:txBody>
          <a:bodyPr vert="horz" lIns="0" tIns="0" rIns="0" bIns="0" rtlCol="0" anchor="t">
            <a:noAutofit/>
          </a:bodyPr>
          <a:lstStyle/>
          <a:p>
            <a:pPr marL="226695" indent="-226695">
              <a:lnSpc>
                <a:spcPct val="200000"/>
              </a:lnSpc>
            </a:pPr>
            <a:r>
              <a:rPr lang="en-US" dirty="0"/>
              <a:t>US Census since 2020    </a:t>
            </a:r>
          </a:p>
          <a:p>
            <a:pPr marL="226695" indent="-226695">
              <a:lnSpc>
                <a:spcPct val="200000"/>
              </a:lnSpc>
            </a:pPr>
            <a:r>
              <a:rPr lang="en-US" dirty="0"/>
              <a:t> Apple and Google        </a:t>
            </a:r>
          </a:p>
          <a:p>
            <a:pPr marL="461645" lvl="1" indent="-226695">
              <a:lnSpc>
                <a:spcPct val="200000"/>
              </a:lnSpc>
            </a:pPr>
            <a:r>
              <a:rPr lang="en-US" dirty="0"/>
              <a:t>Private data on devices are used to train models, publish statistics, etc.        </a:t>
            </a:r>
          </a:p>
          <a:p>
            <a:pPr marL="461645" lvl="1" indent="-226695">
              <a:lnSpc>
                <a:spcPct val="200000"/>
              </a:lnSpc>
            </a:pPr>
            <a:r>
              <a:rPr lang="en-US" dirty="0"/>
              <a:t>IOS 10 and later include DP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6D8FB-CC65-7F45-97C1-59AEC03CBE8C}"/>
              </a:ext>
            </a:extLst>
          </p:cNvPr>
          <p:cNvSpPr txBox="1"/>
          <p:nvPr/>
        </p:nvSpPr>
        <p:spPr>
          <a:xfrm>
            <a:off x="1186070" y="5378519"/>
            <a:ext cx="71164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[developers.googleblog.com/</a:t>
            </a:r>
            <a:r>
              <a:rPr lang="en-US" sz="1200" b="1" dirty="0" err="1"/>
              <a:t>en</a:t>
            </a:r>
            <a:r>
              <a:rPr lang="en-US" sz="1200" b="1" dirty="0"/>
              <a:t>/sharing-our-latest-differential-privacy-milestones-and-advancements/]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2C474C-7B78-C877-2240-A3066E0629F8}"/>
              </a:ext>
            </a:extLst>
          </p:cNvPr>
          <p:cNvCxnSpPr>
            <a:cxnSpLocks/>
          </p:cNvCxnSpPr>
          <p:nvPr/>
        </p:nvCxnSpPr>
        <p:spPr>
          <a:xfrm>
            <a:off x="5512907" y="4651509"/>
            <a:ext cx="22197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FE0AA7-3EC3-662E-9E48-4172B1B7F4EF}"/>
              </a:ext>
            </a:extLst>
          </p:cNvPr>
          <p:cNvCxnSpPr>
            <a:cxnSpLocks/>
          </p:cNvCxnSpPr>
          <p:nvPr/>
        </p:nvCxnSpPr>
        <p:spPr>
          <a:xfrm>
            <a:off x="1384856" y="4872226"/>
            <a:ext cx="46978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6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</a:t>
            </a:r>
            <a:r>
              <a:rPr lang="en-US" sz="2400" dirty="0"/>
              <a:t>Early Example: Randomized Response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1524000"/>
                <a:ext cx="8382000" cy="3067878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226695" indent="-226695"/>
                <a:r>
                  <a:rPr lang="en-US" sz="1400" dirty="0"/>
                  <a:t>Informal: statistics about a database should not change the adversary’s views about any individual “too much”</a:t>
                </a:r>
              </a:p>
              <a:p>
                <a:pPr marL="226695" indent="-226695"/>
                <a:r>
                  <a:rPr lang="en-US" sz="1400" dirty="0"/>
                  <a:t>If nothing is learned about a person, then this person cannot be harmed</a:t>
                </a:r>
              </a:p>
              <a:p>
                <a:pPr marL="226695" indent="-226695"/>
                <a:r>
                  <a:rPr lang="en-US" sz="1400" dirty="0"/>
                  <a:t>How many individuals have property P (e.g., "</a:t>
                </a:r>
                <a:r>
                  <a:rPr lang="en-US" sz="1400" b="1" dirty="0"/>
                  <a:t>cheated on undergrad school exam</a:t>
                </a:r>
                <a:r>
                  <a:rPr lang="en-US" sz="1400" dirty="0"/>
                  <a:t>")?</a:t>
                </a:r>
              </a:p>
              <a:p>
                <a:pPr marL="226695" indent="-226695"/>
                <a:r>
                  <a:rPr lang="en-US" sz="1400" dirty="0"/>
                  <a:t>Participants are told to report:</a:t>
                </a:r>
              </a:p>
              <a:p>
                <a:pPr marL="1200150" lvl="4" indent="-285750">
                  <a:lnSpc>
                    <a:spcPct val="200000"/>
                  </a:lnSpc>
                  <a:buFont typeface="Wingdings" panose="05000000000000000000" pitchFamily="2" charset="2"/>
                  <a:buChar char="v"/>
                </a:pPr>
                <a:r>
                  <a:rPr lang="en-US" sz="1400" dirty="0"/>
                  <a:t>Flip a coin. If H, respond truthfully</a:t>
                </a:r>
              </a:p>
              <a:p>
                <a:pPr marL="1200150" lvl="4" indent="-285750">
                  <a:lnSpc>
                    <a:spcPct val="200000"/>
                  </a:lnSpc>
                  <a:buFont typeface="Wingdings" panose="05000000000000000000" pitchFamily="2" charset="2"/>
                  <a:buChar char="v"/>
                </a:pPr>
                <a:r>
                  <a:rPr lang="en-US" sz="1400" dirty="0"/>
                  <a:t>If T, flip a second coin: </a:t>
                </a:r>
              </a:p>
              <a:p>
                <a:pPr marL="226695" indent="-226695"/>
                <a:endParaRPr lang="en-US" sz="1400" dirty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226695" indent="-226695"/>
                <a:r>
                  <a:rPr lang="en-US" sz="1400" dirty="0"/>
                  <a:t>Privacy comes from plausible deniability of any outcome </a:t>
                </a:r>
              </a:p>
              <a:p>
                <a:pPr marL="226695" indent="-226695"/>
                <a:r>
                  <a:rPr lang="en-US" sz="1400" dirty="0"/>
                  <a:t>Is this data useful? </a:t>
                </a:r>
                <a:r>
                  <a:rPr lang="en-US" sz="1400" b="1" dirty="0"/>
                  <a:t>Yes</a:t>
                </a:r>
              </a:p>
              <a:p>
                <a:pPr marL="226695" indent="-226695"/>
                <a:r>
                  <a:rPr lang="en-US" sz="1400" dirty="0"/>
                  <a:t>If </a:t>
                </a:r>
                <a:r>
                  <a:rPr lang="en-US" sz="1400" b="1" dirty="0"/>
                  <a:t>X</a:t>
                </a:r>
                <a:r>
                  <a:rPr lang="en-US" sz="1400" dirty="0"/>
                  <a:t> is the share of people with P, </a:t>
                </a:r>
                <a:r>
                  <a:rPr lang="en-US" sz="1400" b="1" dirty="0"/>
                  <a:t>CountYes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400" b="1" dirty="0"/>
                  <a:t>   3/4 X + 1/4(1-X)</a:t>
                </a:r>
                <a:endParaRPr lang="en-US" b="1" dirty="0"/>
              </a:p>
              <a:p>
                <a:pPr marL="461645"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1524000"/>
                <a:ext cx="8382000" cy="3067878"/>
              </a:xfrm>
              <a:blipFill>
                <a:blip r:embed="rId2"/>
                <a:stretch>
                  <a:fillRect l="-1164" t="-1789" b="-47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D0A11C-9845-F43E-24F0-FA2DBA33911F}"/>
              </a:ext>
            </a:extLst>
          </p:cNvPr>
          <p:cNvCxnSpPr>
            <a:cxnSpLocks/>
          </p:cNvCxnSpPr>
          <p:nvPr/>
        </p:nvCxnSpPr>
        <p:spPr>
          <a:xfrm flipV="1">
            <a:off x="3376295" y="3636343"/>
            <a:ext cx="457200" cy="15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B21849-4EFF-FF3B-0E09-4C3A4D7CC6CF}"/>
              </a:ext>
            </a:extLst>
          </p:cNvPr>
          <p:cNvCxnSpPr>
            <a:cxnSpLocks/>
          </p:cNvCxnSpPr>
          <p:nvPr/>
        </p:nvCxnSpPr>
        <p:spPr>
          <a:xfrm>
            <a:off x="3376295" y="3791583"/>
            <a:ext cx="457200" cy="218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7B61BA3-CA57-E54B-8DC0-173A90546FD4}"/>
              </a:ext>
            </a:extLst>
          </p:cNvPr>
          <p:cNvSpPr txBox="1"/>
          <p:nvPr/>
        </p:nvSpPr>
        <p:spPr>
          <a:xfrm>
            <a:off x="3901806" y="3489568"/>
            <a:ext cx="914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"</a:t>
            </a:r>
            <a:r>
              <a:rPr lang="en-US" sz="1400" dirty="0"/>
              <a:t>yes" if H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99EE2C-F4E2-259A-62D2-A6D21F4E7BC9}"/>
              </a:ext>
            </a:extLst>
          </p:cNvPr>
          <p:cNvSpPr txBox="1"/>
          <p:nvPr/>
        </p:nvSpPr>
        <p:spPr>
          <a:xfrm>
            <a:off x="3970117" y="3915967"/>
            <a:ext cx="914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“</a:t>
            </a:r>
            <a:r>
              <a:rPr lang="en-US" sz="1400" dirty="0"/>
              <a:t>no" if T</a:t>
            </a:r>
            <a:endParaRPr lang="en-US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5485B8-8C02-4FD2-FEC2-E7F6E9EC86C6}"/>
              </a:ext>
            </a:extLst>
          </p:cNvPr>
          <p:cNvSpPr/>
          <p:nvPr/>
        </p:nvSpPr>
        <p:spPr>
          <a:xfrm>
            <a:off x="1129471" y="2988367"/>
            <a:ext cx="3686735" cy="12655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2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A8CFAC-82C5-3A66-709C-973457108050}"/>
              </a:ext>
            </a:extLst>
          </p:cNvPr>
          <p:cNvSpPr txBox="1">
            <a:spLocks/>
          </p:cNvSpPr>
          <p:nvPr/>
        </p:nvSpPr>
        <p:spPr>
          <a:xfrm>
            <a:off x="539096" y="1548917"/>
            <a:ext cx="8269357" cy="4204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7013" indent="-227013" algn="l" defTabSz="914400" rtl="0" eaLnBrk="1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individuals in the database D have </a:t>
            </a:r>
            <a:r>
              <a:rPr lang="en-US" b="1" dirty="0"/>
              <a:t>property P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Neighboring</a:t>
            </a:r>
            <a:r>
              <a:rPr lang="en-US" dirty="0"/>
              <a:t> dataset D’   </a:t>
            </a:r>
          </a:p>
          <a:p>
            <a:endParaRPr lang="en-US" dirty="0"/>
          </a:p>
          <a:p>
            <a:r>
              <a:rPr lang="en-US" dirty="0"/>
              <a:t>Answering the query privately?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Outputs from D and D' should be similar</a:t>
            </a:r>
          </a:p>
          <a:p>
            <a:endParaRPr lang="en-US" dirty="0"/>
          </a:p>
          <a:p>
            <a:r>
              <a:rPr lang="en-US" dirty="0"/>
              <a:t>A solution: add noise to the answer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DFC8AA-4289-7750-2F00-35DA10246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562" y="2003479"/>
            <a:ext cx="4007094" cy="1852904"/>
          </a:xfrm>
          <a:prstGeom prst="rect">
            <a:avLst/>
          </a:prstGeom>
        </p:spPr>
      </p:pic>
      <p:pic>
        <p:nvPicPr>
          <p:cNvPr id="19" name="Picture 18" descr="A graph with a blue arrow pointing to the top&#10;&#10;Description automatically generated">
            <a:extLst>
              <a:ext uri="{FF2B5EF4-FFF2-40B4-BE49-F238E27FC236}">
                <a16:creationId xmlns:a16="http://schemas.microsoft.com/office/drawing/2014/main" id="{49A6759E-30B1-7908-3903-D2ED338C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127" y="4168546"/>
            <a:ext cx="3635529" cy="168853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A98C1E-9721-0046-2F41-9445647EB805}"/>
              </a:ext>
            </a:extLst>
          </p:cNvPr>
          <p:cNvSpPr/>
          <p:nvPr/>
        </p:nvSpPr>
        <p:spPr>
          <a:xfrm>
            <a:off x="4670562" y="2776330"/>
            <a:ext cx="1730238" cy="251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18DE-8ABA-DB99-9139-2CDC8F77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457200" y="1524000"/>
                <a:ext cx="8382000" cy="4648200"/>
              </a:xfrm>
            </p:spPr>
            <p:txBody>
              <a:bodyPr vert="horz" lIns="0" tIns="0" rIns="0" bIns="0" rtlCol="0" anchor="t">
                <a:noAutofit/>
              </a:bodyPr>
              <a:lstStyle/>
              <a:p>
                <a:pPr marL="226695" indent="-226695"/>
                <a:r>
                  <a:rPr lang="en-US" sz="1400" dirty="0"/>
                  <a:t>Privacy loss parameter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controls the trade-off between accuracy and privacy (e.g. [0.1, 1])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226695" indent="-226695"/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400" dirty="0"/>
                  <a:t>probability of the algorithm failing to provide </a:t>
                </a:r>
                <a14:m>
                  <m:oMath xmlns:m="http://schemas.openxmlformats.org/officeDocument/2006/math">
                    <m:r>
                      <a:rPr lang="en-US" sz="1400" b="1" i="1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differential privacy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400" dirty="0"/>
                      <m:t>e</m:t>
                    </m:r>
                    <m:r>
                      <m:rPr>
                        <m:nor/>
                      </m:rPr>
                      <a:rPr lang="en-US" sz="1400" dirty="0"/>
                      <m:t>.</m:t>
                    </m:r>
                    <m:r>
                      <m:rPr>
                        <m:nor/>
                      </m:rPr>
                      <a:rPr lang="en-US" sz="1400" dirty="0"/>
                      <m:t>g</m:t>
                    </m:r>
                    <m:r>
                      <m:rPr>
                        <m:nor/>
                      </m:rPr>
                      <a:rPr lang="en-US" sz="1400" dirty="0"/>
                      <m:t>.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1400" i="1" dirty="0"/>
                  <a:t>)</a:t>
                </a:r>
              </a:p>
              <a:p>
                <a:pPr marL="0" indent="0">
                  <a:buNone/>
                </a:pPr>
                <a:endParaRPr lang="en-US" sz="1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b="0" i="1" dirty="0"/>
              </a:p>
              <a:p>
                <a:pPr marL="226695" indent="-226695"/>
                <a:r>
                  <a:rPr lang="en-US" sz="1400" b="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1400" dirty="0"/>
                  <a:t> Y be a randomized function with database domain D to output domain Y.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400" dirty="0"/>
                  <a:t> is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/>
                  <a:t>- differentially private </a:t>
                </a:r>
                <a:r>
                  <a:rPr lang="en-US" sz="1400" dirty="0"/>
                  <a:t>if for any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1400" dirty="0"/>
                  <a:t>  Y  and any two databases d, d′ which differ in only one element: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234950" lvl="1" indent="0">
                  <a:buNone/>
                </a:pPr>
                <a:r>
                  <a:rPr lang="en-US" sz="2000" b="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2000" i="1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sz="2000" dirty="0"/>
              </a:p>
              <a:p>
                <a:pPr marL="234950" lvl="1" indent="0">
                  <a:buNone/>
                </a:pPr>
                <a:endParaRPr lang="en-US" sz="1400" dirty="0"/>
              </a:p>
              <a:p>
                <a:pPr marL="0" lvl="1" indent="0">
                  <a:spcBef>
                    <a:spcPts val="1400"/>
                  </a:spcBef>
                  <a:buNone/>
                </a:pPr>
                <a:endParaRPr lang="en-US" sz="1400" dirty="0"/>
              </a:p>
              <a:p>
                <a:pPr marL="226695" lvl="1" indent="-226695">
                  <a:spcBef>
                    <a:spcPts val="1400"/>
                  </a:spcBef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34950" lvl="1" indent="0"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B9D4AD5-E5CD-5C96-0A06-FEE19A016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457200" y="1524000"/>
                <a:ext cx="8382000" cy="4648200"/>
              </a:xfrm>
              <a:blipFill>
                <a:blip r:embed="rId2"/>
                <a:stretch>
                  <a:fillRect l="-1164" t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A6DBA53-2941-E9E9-2877-E01264B7208F}"/>
              </a:ext>
            </a:extLst>
          </p:cNvPr>
          <p:cNvSpPr txBox="1"/>
          <p:nvPr/>
        </p:nvSpPr>
        <p:spPr>
          <a:xfrm>
            <a:off x="6423405" y="4171527"/>
            <a:ext cx="18758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“Can’t tell if Mary’s data was ever used”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E9A5A6-ECDB-F1D9-21DC-10B8D912BE9A}"/>
              </a:ext>
            </a:extLst>
          </p:cNvPr>
          <p:cNvCxnSpPr/>
          <p:nvPr/>
        </p:nvCxnSpPr>
        <p:spPr>
          <a:xfrm>
            <a:off x="5643476" y="4417749"/>
            <a:ext cx="58494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295161"/>
      </p:ext>
    </p:extLst>
  </p:cSld>
  <p:clrMapOvr>
    <a:masterClrMapping/>
  </p:clrMapOvr>
</p:sld>
</file>

<file path=ppt/theme/theme1.xml><?xml version="1.0" encoding="utf-8"?>
<a:theme xmlns:a="http://schemas.openxmlformats.org/drawingml/2006/main" name="Firmwide All-Purpose_02.11.16">
  <a:themeElements>
    <a:clrScheme name="!Firmwide - ALL PURPOSE">
      <a:dk1>
        <a:srgbClr val="000000"/>
      </a:dk1>
      <a:lt1>
        <a:srgbClr val="DEE1E6"/>
      </a:lt1>
      <a:dk2>
        <a:srgbClr val="89CAFF"/>
      </a:dk2>
      <a:lt2>
        <a:srgbClr val="A9A9A9"/>
      </a:lt2>
      <a:accent1>
        <a:srgbClr val="0061AF"/>
      </a:accent1>
      <a:accent2>
        <a:srgbClr val="009EDB"/>
      </a:accent2>
      <a:accent3>
        <a:srgbClr val="6875B8"/>
      </a:accent3>
      <a:accent4>
        <a:srgbClr val="39BB9D"/>
      </a:accent4>
      <a:accent5>
        <a:srgbClr val="CCB25F"/>
      </a:accent5>
      <a:accent6>
        <a:srgbClr val="80828A"/>
      </a:accent6>
      <a:hlink>
        <a:srgbClr val="50CEFF"/>
      </a:hlink>
      <a:folHlink>
        <a:srgbClr val="A2A2A2"/>
      </a:folHlink>
    </a:clrScheme>
    <a:fontScheme name="Module">
      <a:majorFont>
        <a:latin typeface="Corbel"/>
        <a:ea typeface=""/>
        <a:cs typeface="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>
    <a:extraClrScheme>
      <a:clrScheme name="!Firmwide - AUDITORIUM">
        <a:dk1>
          <a:srgbClr val="FFFFFF"/>
        </a:dk1>
        <a:lt1>
          <a:srgbClr val="004176"/>
        </a:lt1>
        <a:dk2>
          <a:srgbClr val="89CAFF"/>
        </a:dk2>
        <a:lt2>
          <a:srgbClr val="A9A9A9"/>
        </a:lt2>
        <a:accent1>
          <a:srgbClr val="0061AF"/>
        </a:accent1>
        <a:accent2>
          <a:srgbClr val="009EDB"/>
        </a:accent2>
        <a:accent3>
          <a:srgbClr val="6875B8"/>
        </a:accent3>
        <a:accent4>
          <a:srgbClr val="39BB9D"/>
        </a:accent4>
        <a:accent5>
          <a:srgbClr val="CCB25F"/>
        </a:accent5>
        <a:accent6>
          <a:srgbClr val="80828A"/>
        </a:accent6>
        <a:hlink>
          <a:srgbClr val="50CEFF"/>
        </a:hlink>
        <a:folHlink>
          <a:srgbClr val="A2A2A2"/>
        </a:folHlink>
      </a:clrScheme>
    </a:extraClrScheme>
    <a:extraClrScheme>
      <a:clrScheme name="!Firmwide - ALL PURPOSE">
        <a:dk1>
          <a:srgbClr val="000000"/>
        </a:dk1>
        <a:lt1>
          <a:srgbClr val="DEE1E6"/>
        </a:lt1>
        <a:dk2>
          <a:srgbClr val="89CAFF"/>
        </a:dk2>
        <a:lt2>
          <a:srgbClr val="A9A9A9"/>
        </a:lt2>
        <a:accent1>
          <a:srgbClr val="0061AF"/>
        </a:accent1>
        <a:accent2>
          <a:srgbClr val="009EDB"/>
        </a:accent2>
        <a:accent3>
          <a:srgbClr val="6875B8"/>
        </a:accent3>
        <a:accent4>
          <a:srgbClr val="39BB9D"/>
        </a:accent4>
        <a:accent5>
          <a:srgbClr val="CCB25F"/>
        </a:accent5>
        <a:accent6>
          <a:srgbClr val="80828A"/>
        </a:accent6>
        <a:hlink>
          <a:srgbClr val="50CEFF"/>
        </a:hlink>
        <a:folHlink>
          <a:srgbClr val="A2A2A2"/>
        </a:folHlink>
      </a:clrScheme>
    </a:extraClrScheme>
  </a:extraClrSchemeLst>
  <a:custClrLst>
    <a:custClr name="Light Purple">
      <a:srgbClr val="C3C8E3"/>
    </a:custClr>
    <a:custClr name="Orange">
      <a:srgbClr val="E88040"/>
    </a:custClr>
    <a:custClr name="Green">
      <a:srgbClr val="2B8C76"/>
    </a:custClr>
    <a:custClr name="Light Mustard">
      <a:srgbClr val="E8DEBA"/>
    </a:custClr>
    <a:custClr name="Light Teal">
      <a:srgbClr val="ADE6D9"/>
    </a:custClr>
    <a:custClr name="Maroon">
      <a:srgbClr val="BE4E69"/>
    </a:custClr>
    <a:custClr name="Purple">
      <a:srgbClr val="455293"/>
    </a:custClr>
    <a:custClr name="Pie Border White">
      <a:srgbClr val="FFFFFF"/>
    </a:custClr>
  </a:custClrLst>
</a:theme>
</file>

<file path=ppt/theme/theme2.xml><?xml version="1.0" encoding="utf-8"?>
<a:theme xmlns:a="http://schemas.openxmlformats.org/drawingml/2006/main" name="1_Firmwide All-Purpose_02.11.16">
  <a:themeElements>
    <a:clrScheme name="!Firmwide - ALL PURPOSE">
      <a:dk1>
        <a:srgbClr val="000000"/>
      </a:dk1>
      <a:lt1>
        <a:srgbClr val="DEE1E6"/>
      </a:lt1>
      <a:dk2>
        <a:srgbClr val="89CAFF"/>
      </a:dk2>
      <a:lt2>
        <a:srgbClr val="A9A9A9"/>
      </a:lt2>
      <a:accent1>
        <a:srgbClr val="0061AF"/>
      </a:accent1>
      <a:accent2>
        <a:srgbClr val="009EDB"/>
      </a:accent2>
      <a:accent3>
        <a:srgbClr val="6875B8"/>
      </a:accent3>
      <a:accent4>
        <a:srgbClr val="39BB9D"/>
      </a:accent4>
      <a:accent5>
        <a:srgbClr val="CCB25F"/>
      </a:accent5>
      <a:accent6>
        <a:srgbClr val="80828A"/>
      </a:accent6>
      <a:hlink>
        <a:srgbClr val="50CEFF"/>
      </a:hlink>
      <a:folHlink>
        <a:srgbClr val="A2A2A2"/>
      </a:folHlink>
    </a:clrScheme>
    <a:fontScheme name="Module">
      <a:majorFont>
        <a:latin typeface="Corbel"/>
        <a:ea typeface=""/>
        <a:cs typeface="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>
    <a:extraClrScheme>
      <a:clrScheme name="!Firmwide - AUDITORIUM">
        <a:dk1>
          <a:srgbClr val="FFFFFF"/>
        </a:dk1>
        <a:lt1>
          <a:srgbClr val="004176"/>
        </a:lt1>
        <a:dk2>
          <a:srgbClr val="89CAFF"/>
        </a:dk2>
        <a:lt2>
          <a:srgbClr val="A9A9A9"/>
        </a:lt2>
        <a:accent1>
          <a:srgbClr val="0061AF"/>
        </a:accent1>
        <a:accent2>
          <a:srgbClr val="009EDB"/>
        </a:accent2>
        <a:accent3>
          <a:srgbClr val="6875B8"/>
        </a:accent3>
        <a:accent4>
          <a:srgbClr val="39BB9D"/>
        </a:accent4>
        <a:accent5>
          <a:srgbClr val="CCB25F"/>
        </a:accent5>
        <a:accent6>
          <a:srgbClr val="80828A"/>
        </a:accent6>
        <a:hlink>
          <a:srgbClr val="50CEFF"/>
        </a:hlink>
        <a:folHlink>
          <a:srgbClr val="A2A2A2"/>
        </a:folHlink>
      </a:clrScheme>
    </a:extraClrScheme>
    <a:extraClrScheme>
      <a:clrScheme name="!Firmwide - ALL PURPOSE">
        <a:dk1>
          <a:srgbClr val="000000"/>
        </a:dk1>
        <a:lt1>
          <a:srgbClr val="DEE1E6"/>
        </a:lt1>
        <a:dk2>
          <a:srgbClr val="89CAFF"/>
        </a:dk2>
        <a:lt2>
          <a:srgbClr val="A9A9A9"/>
        </a:lt2>
        <a:accent1>
          <a:srgbClr val="0061AF"/>
        </a:accent1>
        <a:accent2>
          <a:srgbClr val="009EDB"/>
        </a:accent2>
        <a:accent3>
          <a:srgbClr val="6875B8"/>
        </a:accent3>
        <a:accent4>
          <a:srgbClr val="39BB9D"/>
        </a:accent4>
        <a:accent5>
          <a:srgbClr val="CCB25F"/>
        </a:accent5>
        <a:accent6>
          <a:srgbClr val="80828A"/>
        </a:accent6>
        <a:hlink>
          <a:srgbClr val="50CEFF"/>
        </a:hlink>
        <a:folHlink>
          <a:srgbClr val="A2A2A2"/>
        </a:folHlink>
      </a:clrScheme>
    </a:extraClrScheme>
  </a:extraClrSchemeLst>
  <a:custClrLst>
    <a:custClr name="Light Purple">
      <a:srgbClr val="C3C8E3"/>
    </a:custClr>
    <a:custClr name="Orange">
      <a:srgbClr val="E88040"/>
    </a:custClr>
    <a:custClr name="Green">
      <a:srgbClr val="2B8C76"/>
    </a:custClr>
    <a:custClr name="Light Mustard">
      <a:srgbClr val="E8DEBA"/>
    </a:custClr>
    <a:custClr name="Light Teal">
      <a:srgbClr val="ADE6D9"/>
    </a:custClr>
    <a:custClr name="Maroon">
      <a:srgbClr val="BE4E69"/>
    </a:custClr>
    <a:custClr name="Purple">
      <a:srgbClr val="455293"/>
    </a:custClr>
    <a:custClr name="Pie Border White">
      <a:srgbClr val="FFFFFF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6900</TotalTime>
  <Words>2147</Words>
  <Application>Microsoft Office PowerPoint</Application>
  <PresentationFormat>On-screen Show (4:3)</PresentationFormat>
  <Paragraphs>257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Corbel</vt:lpstr>
      <vt:lpstr>Courier New</vt:lpstr>
      <vt:lpstr>Wingdings</vt:lpstr>
      <vt:lpstr>Firmwide All-Purpose_02.11.16</vt:lpstr>
      <vt:lpstr>1_Firmwide All-Purpose_02.11.16</vt:lpstr>
      <vt:lpstr>PowerPoint Presentation</vt:lpstr>
      <vt:lpstr>Overview</vt:lpstr>
      <vt:lpstr>Why anonymization Fails</vt:lpstr>
      <vt:lpstr>Why anonymization Fails</vt:lpstr>
      <vt:lpstr>Why anonymization Fails</vt:lpstr>
      <vt:lpstr>Differential Privacy</vt:lpstr>
      <vt:lpstr>Differential Privacy Early Example: Randomized Response</vt:lpstr>
      <vt:lpstr>Differential Privacy</vt:lpstr>
      <vt:lpstr>Differential Privacy Definition</vt:lpstr>
      <vt:lpstr>Differential Privacy: Basic Techniques</vt:lpstr>
      <vt:lpstr>Differential Privacy: Basic Techniques</vt:lpstr>
      <vt:lpstr>What is Privacy Amplification by Subsampling?</vt:lpstr>
      <vt:lpstr>Differential Privacy: Composition</vt:lpstr>
      <vt:lpstr>DP SGD</vt:lpstr>
      <vt:lpstr>Putting all together so far...</vt:lpstr>
      <vt:lpstr>Structured Samples from a Structure Dataset</vt:lpstr>
      <vt:lpstr>Privacy Amplification: Main Contributions</vt:lpstr>
      <vt:lpstr>Differential Privacy for Time Series Forecasting</vt:lpstr>
      <vt:lpstr>DP-SGD for Time Series Forecasting  </vt:lpstr>
      <vt:lpstr>Amplification of Bottom-Level Subsampling: Effect of λ  </vt:lpstr>
      <vt:lpstr>Amplification of Bottom-Level: Tight bounds when λ=1  </vt:lpstr>
      <vt:lpstr>Amplification of Bottom-Level: λ &gt; 1  </vt:lpstr>
      <vt:lpstr>Amplification of Top-Level Subsampling</vt:lpstr>
      <vt:lpstr>Counterbalancing Context &amp; Forecast Length Effect</vt:lpstr>
      <vt:lpstr>Numerical tradeoffs: Optimal 𝝀?</vt:lpstr>
      <vt:lpstr>Numerical tradeoffs: Top level deterministic vs stochastic</vt:lpstr>
      <vt:lpstr>Numerical tradeoffs: Label Perturbation</vt:lpstr>
      <vt:lpstr>Privacy-utility trade-off</vt:lpstr>
      <vt:lpstr>Conclusion</vt:lpstr>
    </vt:vector>
  </TitlesOfParts>
  <Company>Morgan Stanley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Sukla, Ambika (WM Technology)</dc:creator>
  <cp:lastModifiedBy>Schneider, Anderson (Technology)</cp:lastModifiedBy>
  <cp:revision>1</cp:revision>
  <cp:lastPrinted>2020-05-14T22:38:43Z</cp:lastPrinted>
  <dcterms:created xsi:type="dcterms:W3CDTF">2016-03-23T02:46:38Z</dcterms:created>
  <dcterms:modified xsi:type="dcterms:W3CDTF">2025-10-13T16:16:57Z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7f119e6-c6cd-44b0-a5ee-ac1aff68c56e_Enabled">
    <vt:lpwstr>true</vt:lpwstr>
  </property>
  <property fmtid="{D5CDD505-2E9C-101B-9397-08002B2CF9AE}" pid="3" name="MSIP_Label_07f119e6-c6cd-44b0-a5ee-ac1aff68c56e_SetDate">
    <vt:lpwstr>2022-02-01T02:12:37Z</vt:lpwstr>
  </property>
  <property fmtid="{D5CDD505-2E9C-101B-9397-08002B2CF9AE}" pid="4" name="MSIP_Label_07f119e6-c6cd-44b0-a5ee-ac1aff68c56e_Method">
    <vt:lpwstr>Standard</vt:lpwstr>
  </property>
  <property fmtid="{D5CDD505-2E9C-101B-9397-08002B2CF9AE}" pid="5" name="MSIP_Label_07f119e6-c6cd-44b0-a5ee-ac1aff68c56e_Name">
    <vt:lpwstr>Confidential v1</vt:lpwstr>
  </property>
  <property fmtid="{D5CDD505-2E9C-101B-9397-08002B2CF9AE}" pid="6" name="MSIP_Label_07f119e6-c6cd-44b0-a5ee-ac1aff68c56e_SiteId">
    <vt:lpwstr>e29b8111-49f8-418d-ac2a-935335a52614</vt:lpwstr>
  </property>
  <property fmtid="{D5CDD505-2E9C-101B-9397-08002B2CF9AE}" pid="7" name="MSIP_Label_07f119e6-c6cd-44b0-a5ee-ac1aff68c56e_ActionId">
    <vt:lpwstr>fbceca94-05dd-4c29-8a73-1070bd9a7768</vt:lpwstr>
  </property>
  <property fmtid="{D5CDD505-2E9C-101B-9397-08002B2CF9AE}" pid="8" name="MSIP_Label_07f119e6-c6cd-44b0-a5ee-ac1aff68c56e_ContentBits">
    <vt:lpwstr>0</vt:lpwstr>
  </property>
</Properties>
</file>