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24"/>
  </p:notesMasterIdLst>
  <p:handoutMasterIdLst>
    <p:handoutMasterId r:id="rId25"/>
  </p:handoutMasterIdLst>
  <p:sldIdLst>
    <p:sldId id="654" r:id="rId3"/>
    <p:sldId id="655" r:id="rId4"/>
    <p:sldId id="656" r:id="rId5"/>
    <p:sldId id="663" r:id="rId6"/>
    <p:sldId id="657" r:id="rId7"/>
    <p:sldId id="658" r:id="rId8"/>
    <p:sldId id="659" r:id="rId9"/>
    <p:sldId id="660" r:id="rId10"/>
    <p:sldId id="664" r:id="rId11"/>
    <p:sldId id="661" r:id="rId12"/>
    <p:sldId id="666" r:id="rId13"/>
    <p:sldId id="662" r:id="rId14"/>
    <p:sldId id="671" r:id="rId15"/>
    <p:sldId id="673" r:id="rId16"/>
    <p:sldId id="672" r:id="rId17"/>
    <p:sldId id="676" r:id="rId18"/>
    <p:sldId id="668" r:id="rId19"/>
    <p:sldId id="674" r:id="rId20"/>
    <p:sldId id="675" r:id="rId21"/>
    <p:sldId id="670" r:id="rId22"/>
    <p:sldId id="669"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177B82-A92D-4693-D811-D8135D9A1969}" name="Schneider, Anderson (Technology)" initials="SA(" userId="S::Anderson.Schneider@morganstanley.com::2378c5c8-ec18-4513-8289-c61d9fc97259" providerId="AD"/>
  <p188:author id="{7019DCB2-DB17-7C0B-95AE-ECBB6B604DE1}" name="Rasul, Kashif (Technology)" initials="R(" userId="S::rasul.kashif@morganstanley.com::482eb00e-44cc-48a6-ada9-e85a1002be8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neider, Anderson (Technology)" initials="SA(" lastIdx="6" clrIdx="0">
    <p:extLst>
      <p:ext uri="{19B8F6BF-5375-455C-9EA6-DF929625EA0E}">
        <p15:presenceInfo xmlns:p15="http://schemas.microsoft.com/office/powerpoint/2012/main" userId="S::Anderson.Schneider@morganstanley.com::2378c5c8-ec18-4513-8289-c61d9fc97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19F7"/>
    <a:srgbClr val="EB705B"/>
    <a:srgbClr val="E5B483"/>
    <a:srgbClr val="EF9579"/>
    <a:srgbClr val="F3AC85"/>
    <a:srgbClr val="FFFCFB"/>
    <a:srgbClr val="F5F5F5"/>
    <a:srgbClr val="D1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16" autoAdjust="0"/>
    <p:restoredTop sz="99582" autoAdjust="0"/>
  </p:normalViewPr>
  <p:slideViewPr>
    <p:cSldViewPr>
      <p:cViewPr varScale="1">
        <p:scale>
          <a:sx n="130" d="100"/>
          <a:sy n="130" d="100"/>
        </p:scale>
        <p:origin x="1094"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904" y="84"/>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875" cy="464818"/>
          </a:xfrm>
          <a:prstGeom prst="rect">
            <a:avLst/>
          </a:prstGeom>
        </p:spPr>
        <p:txBody>
          <a:bodyPr vert="horz" lIns="91263" tIns="45632" rIns="91263" bIns="45632" rtlCol="0"/>
          <a:lstStyle>
            <a:lvl1pPr algn="l">
              <a:defRPr sz="1300"/>
            </a:lvl1pPr>
          </a:lstStyle>
          <a:p>
            <a:endParaRPr lang="en-US"/>
          </a:p>
        </p:txBody>
      </p:sp>
      <p:sp>
        <p:nvSpPr>
          <p:cNvPr id="3" name="Date Placeholder 2"/>
          <p:cNvSpPr>
            <a:spLocks noGrp="1"/>
          </p:cNvSpPr>
          <p:nvPr>
            <p:ph type="dt" sz="quarter" idx="1"/>
          </p:nvPr>
        </p:nvSpPr>
        <p:spPr>
          <a:xfrm>
            <a:off x="3977629" y="2"/>
            <a:ext cx="3043875" cy="464818"/>
          </a:xfrm>
          <a:prstGeom prst="rect">
            <a:avLst/>
          </a:prstGeom>
        </p:spPr>
        <p:txBody>
          <a:bodyPr vert="horz" lIns="91263" tIns="45632" rIns="91263" bIns="45632" rtlCol="0"/>
          <a:lstStyle>
            <a:lvl1pPr algn="r">
              <a:defRPr sz="1300"/>
            </a:lvl1pPr>
          </a:lstStyle>
          <a:p>
            <a:fld id="{1C745DBB-F0DB-4E12-8AA5-C16A1AC6D051}" type="datetimeFigureOut">
              <a:rPr lang="en-US" smtClean="0"/>
              <a:t>5/18/2023</a:t>
            </a:fld>
            <a:endParaRPr lang="en-US"/>
          </a:p>
        </p:txBody>
      </p:sp>
      <p:sp>
        <p:nvSpPr>
          <p:cNvPr id="4" name="Footer Placeholder 3"/>
          <p:cNvSpPr>
            <a:spLocks noGrp="1"/>
          </p:cNvSpPr>
          <p:nvPr>
            <p:ph type="ftr" sz="quarter" idx="2"/>
          </p:nvPr>
        </p:nvSpPr>
        <p:spPr>
          <a:xfrm>
            <a:off x="1" y="8842693"/>
            <a:ext cx="3043875" cy="464818"/>
          </a:xfrm>
          <a:prstGeom prst="rect">
            <a:avLst/>
          </a:prstGeom>
        </p:spPr>
        <p:txBody>
          <a:bodyPr vert="horz" lIns="91263" tIns="45632" rIns="91263" bIns="45632" rtlCol="0" anchor="b"/>
          <a:lstStyle>
            <a:lvl1pPr algn="l">
              <a:defRPr sz="1300"/>
            </a:lvl1pPr>
          </a:lstStyle>
          <a:p>
            <a:endParaRPr lang="en-US"/>
          </a:p>
        </p:txBody>
      </p:sp>
      <p:sp>
        <p:nvSpPr>
          <p:cNvPr id="5" name="Slide Number Placeholder 4"/>
          <p:cNvSpPr>
            <a:spLocks noGrp="1"/>
          </p:cNvSpPr>
          <p:nvPr>
            <p:ph type="sldNum" sz="quarter" idx="3"/>
          </p:nvPr>
        </p:nvSpPr>
        <p:spPr>
          <a:xfrm>
            <a:off x="3977629" y="8842693"/>
            <a:ext cx="3043875" cy="464818"/>
          </a:xfrm>
          <a:prstGeom prst="rect">
            <a:avLst/>
          </a:prstGeom>
        </p:spPr>
        <p:txBody>
          <a:bodyPr vert="horz" lIns="91263" tIns="45632" rIns="91263" bIns="45632" rtlCol="0" anchor="b"/>
          <a:lstStyle>
            <a:lvl1pPr algn="r">
              <a:defRPr sz="1300"/>
            </a:lvl1pPr>
          </a:lstStyle>
          <a:p>
            <a:fld id="{E58C0CE8-EF88-466E-B4CF-80DA8DF87BD8}" type="slidenum">
              <a:rPr lang="en-US" smtClean="0"/>
              <a:t>‹#›</a:t>
            </a:fld>
            <a:endParaRPr lang="en-US"/>
          </a:p>
        </p:txBody>
      </p:sp>
    </p:spTree>
    <p:extLst>
      <p:ext uri="{BB962C8B-B14F-4D97-AF65-F5344CB8AC3E}">
        <p14:creationId xmlns:p14="http://schemas.microsoft.com/office/powerpoint/2010/main" val="2540411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43343" cy="465455"/>
          </a:xfrm>
          <a:prstGeom prst="rect">
            <a:avLst/>
          </a:prstGeom>
        </p:spPr>
        <p:txBody>
          <a:bodyPr vert="horz" lIns="92778" tIns="46388" rIns="92778" bIns="46388" rtlCol="0"/>
          <a:lstStyle>
            <a:lvl1pPr algn="l">
              <a:defRPr sz="1300"/>
            </a:lvl1pPr>
          </a:lstStyle>
          <a:p>
            <a:endParaRPr lang="en-US" dirty="0"/>
          </a:p>
        </p:txBody>
      </p:sp>
      <p:sp>
        <p:nvSpPr>
          <p:cNvPr id="3" name="Date Placeholder 2"/>
          <p:cNvSpPr>
            <a:spLocks noGrp="1"/>
          </p:cNvSpPr>
          <p:nvPr>
            <p:ph type="dt" idx="1"/>
          </p:nvPr>
        </p:nvSpPr>
        <p:spPr>
          <a:xfrm>
            <a:off x="3978135" y="2"/>
            <a:ext cx="3043343" cy="465455"/>
          </a:xfrm>
          <a:prstGeom prst="rect">
            <a:avLst/>
          </a:prstGeom>
        </p:spPr>
        <p:txBody>
          <a:bodyPr vert="horz" lIns="92778" tIns="46388" rIns="92778" bIns="46388" rtlCol="0"/>
          <a:lstStyle>
            <a:lvl1pPr algn="r">
              <a:defRPr sz="1300"/>
            </a:lvl1pPr>
          </a:lstStyle>
          <a:p>
            <a:fld id="{8B69060C-8E1D-4658-AF5A-6539605304B3}" type="datetimeFigureOut">
              <a:rPr lang="en-US" smtClean="0"/>
              <a:t>5/18/2023</a:t>
            </a:fld>
            <a:endParaRPr lang="en-US" dirty="0"/>
          </a:p>
        </p:txBody>
      </p:sp>
      <p:sp>
        <p:nvSpPr>
          <p:cNvPr id="4" name="Slide Image Placeholder 3"/>
          <p:cNvSpPr>
            <a:spLocks noGrp="1" noRot="1" noChangeAspect="1"/>
          </p:cNvSpPr>
          <p:nvPr>
            <p:ph type="sldImg" idx="2"/>
          </p:nvPr>
        </p:nvSpPr>
        <p:spPr>
          <a:xfrm>
            <a:off x="1184275" y="698500"/>
            <a:ext cx="4654550" cy="3492500"/>
          </a:xfrm>
          <a:prstGeom prst="rect">
            <a:avLst/>
          </a:prstGeom>
          <a:noFill/>
          <a:ln w="12700">
            <a:solidFill>
              <a:prstClr val="black"/>
            </a:solidFill>
          </a:ln>
        </p:spPr>
        <p:txBody>
          <a:bodyPr vert="horz" lIns="92778" tIns="46388" rIns="92778" bIns="46388"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2778" tIns="46388" rIns="92778" bIns="463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42033"/>
            <a:ext cx="3043343" cy="465455"/>
          </a:xfrm>
          <a:prstGeom prst="rect">
            <a:avLst/>
          </a:prstGeom>
        </p:spPr>
        <p:txBody>
          <a:bodyPr vert="horz" lIns="92778" tIns="46388" rIns="92778" bIns="46388"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5" y="8842033"/>
            <a:ext cx="3043343" cy="465455"/>
          </a:xfrm>
          <a:prstGeom prst="rect">
            <a:avLst/>
          </a:prstGeom>
        </p:spPr>
        <p:txBody>
          <a:bodyPr vert="horz" lIns="92778" tIns="46388" rIns="92778" bIns="46388" rtlCol="0" anchor="b"/>
          <a:lstStyle>
            <a:lvl1pPr algn="r">
              <a:defRPr sz="1300"/>
            </a:lvl1pPr>
          </a:lstStyle>
          <a:p>
            <a:fld id="{71280675-02B3-43BB-8357-F24AE9B87758}" type="slidenum">
              <a:rPr lang="en-US" smtClean="0"/>
              <a:t>‹#›</a:t>
            </a:fld>
            <a:endParaRPr lang="en-US" dirty="0"/>
          </a:p>
        </p:txBody>
      </p:sp>
    </p:spTree>
    <p:extLst>
      <p:ext uri="{BB962C8B-B14F-4D97-AF65-F5344CB8AC3E}">
        <p14:creationId xmlns:p14="http://schemas.microsoft.com/office/powerpoint/2010/main" val="60197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sp>
        <p:nvSpPr>
          <p:cNvPr id="11" name="Text Placeholder 2"/>
          <p:cNvSpPr>
            <a:spLocks noGrp="1"/>
          </p:cNvSpPr>
          <p:nvPr>
            <p:ph type="body" sz="quarter" idx="11" hasCustomPrompt="1"/>
          </p:nvPr>
        </p:nvSpPr>
        <p:spPr>
          <a:xfrm>
            <a:off x="4745736" y="1252728"/>
            <a:ext cx="3867912" cy="1252728"/>
          </a:xfrm>
        </p:spPr>
        <p:txBody>
          <a:bodyPr tIns="45720" rIns="82296" bIns="45720"/>
          <a:lstStyle>
            <a:lvl1pPr>
              <a:lnSpc>
                <a:spcPct val="90000"/>
              </a:lnSpc>
              <a:spcBef>
                <a:spcPts val="0"/>
              </a:spcBef>
              <a:defRPr sz="3000" baseline="0">
                <a:solidFill>
                  <a:srgbClr val="000000"/>
                </a:solidFill>
                <a:latin typeface="+mj-lt"/>
              </a:defRPr>
            </a:lvl1pPr>
            <a:lvl2pPr>
              <a:spcBef>
                <a:spcPts val="1200"/>
              </a:spcBef>
              <a:defRPr sz="2000" b="1" baseline="0">
                <a:solidFill>
                  <a:schemeClr val="accent2"/>
                </a:solidFill>
              </a:defRPr>
            </a:lvl2pPr>
          </a:lstStyle>
          <a:p>
            <a:pPr lvl="0"/>
            <a:r>
              <a:rPr lang="en-US" dirty="0"/>
              <a:t>Presentation Title</a:t>
            </a:r>
          </a:p>
          <a:p>
            <a:pPr lvl="1"/>
            <a:r>
              <a:rPr lang="en-US" dirty="0"/>
              <a:t>Presenter(s) Name,</a:t>
            </a:r>
            <a:br>
              <a:rPr lang="en-US" dirty="0"/>
            </a:br>
            <a:r>
              <a:rPr lang="en-US" dirty="0"/>
              <a:t>Title</a:t>
            </a:r>
          </a:p>
        </p:txBody>
      </p:sp>
      <p:pic>
        <p:nvPicPr>
          <p:cNvPr id="6" name="Picture 5" descr="Z:\Internal\MS PowerPoint Testing and Development (603404800)\IM\Images\retouch1585 3.jp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5231" y="1360488"/>
            <a:ext cx="4394669" cy="550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50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2/3 Content layout">
    <p:spTree>
      <p:nvGrpSpPr>
        <p:cNvPr id="1" name=""/>
        <p:cNvGrpSpPr/>
        <p:nvPr/>
      </p:nvGrpSpPr>
      <p:grpSpPr>
        <a:xfrm>
          <a:off x="0" y="0"/>
          <a:ext cx="0" cy="0"/>
          <a:chOff x="0" y="0"/>
          <a:chExt cx="0" cy="0"/>
        </a:xfrm>
      </p:grpSpPr>
      <p:sp>
        <p:nvSpPr>
          <p:cNvPr id="12" name="Content Placeholder 1"/>
          <p:cNvSpPr>
            <a:spLocks noGrp="1"/>
          </p:cNvSpPr>
          <p:nvPr>
            <p:ph sz="quarter" idx="12"/>
          </p:nvPr>
        </p:nvSpPr>
        <p:spPr>
          <a:xfrm>
            <a:off x="457201" y="1737360"/>
            <a:ext cx="2542032" cy="4297681"/>
          </a:xfrm>
        </p:spPr>
        <p:txBody>
          <a:bodyPr vert="horz" lIns="0" tIns="0" rIns="0" bIns="0" rtlCol="0">
            <a:noAutofit/>
          </a:bodyPr>
          <a:lstStyle>
            <a:lvl1pPr>
              <a:defRPr lang="en-US" sz="1400" baseline="0" dirty="0" smtClean="0"/>
            </a:lvl1pPr>
            <a:lvl2pPr>
              <a:defRPr lang="en-US" sz="1400" dirty="0" smtClean="0"/>
            </a:lvl2pPr>
            <a:lvl3pPr>
              <a:defRPr lang="en-US" sz="1400"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
          <p:cNvSpPr>
            <a:spLocks noGrp="1"/>
          </p:cNvSpPr>
          <p:nvPr>
            <p:ph type="body" sz="quarter" idx="1" hasCustomPrompt="1"/>
          </p:nvPr>
        </p:nvSpPr>
        <p:spPr>
          <a:xfrm>
            <a:off x="3292686" y="1737360"/>
            <a:ext cx="5367715" cy="246221"/>
          </a:xfrm>
        </p:spPr>
        <p:txBody>
          <a:bodyPr wrap="square" anchor="t" anchorCtr="0">
            <a:spAutoFit/>
          </a:bodyPr>
          <a:lstStyle>
            <a:lvl1pPr marL="0" indent="0">
              <a:spcAft>
                <a:spcPts val="0"/>
              </a:spcAft>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a:t>
            </a:r>
          </a:p>
        </p:txBody>
      </p:sp>
      <p:sp>
        <p:nvSpPr>
          <p:cNvPr id="14" name="Text Placeholder 2"/>
          <p:cNvSpPr>
            <a:spLocks noGrp="1"/>
          </p:cNvSpPr>
          <p:nvPr>
            <p:ph type="body" sz="quarter" idx="2" hasCustomPrompt="1"/>
          </p:nvPr>
        </p:nvSpPr>
        <p:spPr>
          <a:xfrm>
            <a:off x="3292686" y="1975104"/>
            <a:ext cx="5367715" cy="215444"/>
          </a:xfrm>
        </p:spPr>
        <p:txBody>
          <a:bodyPr vert="horz" wrap="square" lIns="0" tIns="0" rIns="0" bIns="0" rtlCol="0" anchor="t" anchorCtr="0">
            <a:spAutoFit/>
          </a:bodyPr>
          <a:lstStyle>
            <a:lvl1pPr>
              <a:defRPr lang="en-US" sz="1400" b="0" dirty="0" smtClean="0">
                <a:solidFill>
                  <a:schemeClr val="tx1"/>
                </a:solidFill>
              </a:defRPr>
            </a:lvl1pPr>
          </a:lstStyle>
          <a:p>
            <a:pPr lvl="0">
              <a:spcBef>
                <a:spcPts val="0"/>
              </a:spcBef>
              <a:buNone/>
              <a:tabLst>
                <a:tab pos="3933825" algn="r"/>
              </a:tabLst>
            </a:pPr>
            <a:r>
              <a:rPr lang="en-US" dirty="0"/>
              <a:t>Chart / Table Subtitle</a:t>
            </a:r>
          </a:p>
        </p:txBody>
      </p:sp>
      <p:sp>
        <p:nvSpPr>
          <p:cNvPr id="6" name="Content Placeholder 2"/>
          <p:cNvSpPr>
            <a:spLocks noGrp="1"/>
          </p:cNvSpPr>
          <p:nvPr>
            <p:ph sz="quarter" idx="13"/>
          </p:nvPr>
        </p:nvSpPr>
        <p:spPr>
          <a:xfrm>
            <a:off x="3292686" y="2194560"/>
            <a:ext cx="5367715" cy="3931920"/>
          </a:xfrm>
        </p:spPr>
        <p:txBody>
          <a:bodyPr vert="horz" lIns="0" tIns="0" rIns="0" bIns="0" rtlCol="0">
            <a:noAutofit/>
          </a:bodyPr>
          <a:lstStyle>
            <a:lvl1pPr>
              <a:defRPr lang="en-US" sz="1400" baseline="0" dirty="0" smtClean="0"/>
            </a:lvl1pPr>
            <a:lvl2pPr>
              <a:defRPr lang="en-US" sz="1400" dirty="0" smtClean="0"/>
            </a:lvl2pPr>
            <a:lvl3pPr>
              <a:defRPr lang="en-US" sz="1400"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457197" y="768096"/>
            <a:ext cx="8220456" cy="332399"/>
          </a:xfrm>
        </p:spPr>
        <p:txBody>
          <a:bodyPr/>
          <a:lstStyle>
            <a:lvl1pPr>
              <a:defRPr/>
            </a:lvl1pPr>
          </a:lstStyle>
          <a:p>
            <a:r>
              <a:rPr lang="en-US" dirty="0"/>
              <a:t>Slide Title</a:t>
            </a:r>
          </a:p>
        </p:txBody>
      </p:sp>
    </p:spTree>
    <p:extLst>
      <p:ext uri="{BB962C8B-B14F-4D97-AF65-F5344CB8AC3E}">
        <p14:creationId xmlns:p14="http://schemas.microsoft.com/office/powerpoint/2010/main" val="354413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Text Placeholder 1"/>
          <p:cNvSpPr>
            <a:spLocks noGrp="1"/>
          </p:cNvSpPr>
          <p:nvPr>
            <p:ph type="body" idx="1" hasCustomPrompt="1"/>
          </p:nvPr>
        </p:nvSpPr>
        <p:spPr>
          <a:xfrm>
            <a:off x="457200" y="1737360"/>
            <a:ext cx="6446520" cy="246221"/>
          </a:xfrm>
        </p:spPr>
        <p:txBody>
          <a:bodyPr wrap="square" anchor="t" anchorCtr="0">
            <a:spAutoFit/>
          </a:bodyPr>
          <a:lstStyle>
            <a:lvl1pPr marL="0" indent="0">
              <a:spcAft>
                <a:spcPts val="0"/>
              </a:spcAft>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Table / Chart Title</a:t>
            </a:r>
          </a:p>
        </p:txBody>
      </p:sp>
      <p:sp>
        <p:nvSpPr>
          <p:cNvPr id="13" name="Text Placeholder 2"/>
          <p:cNvSpPr>
            <a:spLocks noGrp="1"/>
          </p:cNvSpPr>
          <p:nvPr>
            <p:ph type="body" idx="2" hasCustomPrompt="1"/>
          </p:nvPr>
        </p:nvSpPr>
        <p:spPr>
          <a:xfrm>
            <a:off x="457200" y="1975104"/>
            <a:ext cx="6446520" cy="215444"/>
          </a:xfrm>
        </p:spPr>
        <p:txBody>
          <a:bodyPr wrap="square" anchor="t" anchorCtr="0">
            <a:spAutoFit/>
          </a:bodyPr>
          <a:lstStyle>
            <a:lvl1pPr marL="0" indent="0">
              <a:spcBef>
                <a:spcPts val="0"/>
              </a:spcBef>
              <a:spcAft>
                <a:spcPts val="0"/>
              </a:spcAft>
              <a:buNone/>
              <a:tabLst>
                <a:tab pos="8220075" algn="r"/>
              </a:tabLst>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Table / Chart Subtitle</a:t>
            </a:r>
          </a:p>
        </p:txBody>
      </p:sp>
      <p:sp>
        <p:nvSpPr>
          <p:cNvPr id="14" name="Content Placeholder 1"/>
          <p:cNvSpPr>
            <a:spLocks noGrp="1"/>
          </p:cNvSpPr>
          <p:nvPr>
            <p:ph sz="quarter" idx="12"/>
          </p:nvPr>
        </p:nvSpPr>
        <p:spPr>
          <a:xfrm>
            <a:off x="459994" y="2194560"/>
            <a:ext cx="8220456" cy="3886200"/>
          </a:xfrm>
        </p:spPr>
        <p:txBody>
          <a:bodyPr/>
          <a:lstStyle>
            <a:lvl1pPr>
              <a:lnSpc>
                <a:spcPct val="100000"/>
              </a:lnSpc>
              <a:spcAft>
                <a:spcPts val="0"/>
              </a:spcAft>
              <a:defRPr/>
            </a:lvl1pPr>
            <a:lvl2pPr>
              <a:lnSpc>
                <a:spcPct val="100000"/>
              </a:lnSpc>
              <a:spcBef>
                <a:spcPts val="1000"/>
              </a:spcBef>
              <a:spcAft>
                <a:spcPts val="0"/>
              </a:spcAft>
              <a:defRPr/>
            </a:lvl2pPr>
            <a:lvl3pPr>
              <a:lnSpc>
                <a:spcPct val="100000"/>
              </a:lnSpc>
              <a:spcBef>
                <a:spcPts val="800"/>
              </a:spcBef>
              <a:spcAft>
                <a:spcPts val="0"/>
              </a:spcAft>
              <a:defRPr/>
            </a:lvl3pPr>
            <a:lvl4pPr>
              <a:lnSpc>
                <a:spcPct val="100000"/>
              </a:lnSpc>
              <a:spcBef>
                <a:spcPts val="800"/>
              </a:spcBef>
              <a:spcAft>
                <a:spcPts val="0"/>
              </a:spcAft>
              <a:defRPr/>
            </a:lvl4pPr>
            <a:lvl5pPr>
              <a:lnSpc>
                <a:spcPct val="10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457197" y="768096"/>
            <a:ext cx="8220456" cy="332399"/>
          </a:xfrm>
        </p:spPr>
        <p:txBody>
          <a:bodyPr/>
          <a:lstStyle>
            <a:lvl1pPr>
              <a:defRPr/>
            </a:lvl1pPr>
          </a:lstStyle>
          <a:p>
            <a:r>
              <a:rPr lang="en-US" dirty="0"/>
              <a:t>Slide Title</a:t>
            </a:r>
          </a:p>
        </p:txBody>
      </p:sp>
    </p:spTree>
    <p:extLst>
      <p:ext uri="{BB962C8B-B14F-4D97-AF65-F5344CB8AC3E}">
        <p14:creationId xmlns:p14="http://schemas.microsoft.com/office/powerpoint/2010/main" val="21957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Side-by-Side Content">
    <p:spTree>
      <p:nvGrpSpPr>
        <p:cNvPr id="1" name=""/>
        <p:cNvGrpSpPr/>
        <p:nvPr/>
      </p:nvGrpSpPr>
      <p:grpSpPr>
        <a:xfrm>
          <a:off x="0" y="0"/>
          <a:ext cx="0" cy="0"/>
          <a:chOff x="0" y="0"/>
          <a:chExt cx="0" cy="0"/>
        </a:xfrm>
      </p:grpSpPr>
      <p:sp>
        <p:nvSpPr>
          <p:cNvPr id="3" name="Text Placeholder 1"/>
          <p:cNvSpPr>
            <a:spLocks noGrp="1"/>
          </p:cNvSpPr>
          <p:nvPr>
            <p:ph type="body" idx="12" hasCustomPrompt="1"/>
          </p:nvPr>
        </p:nvSpPr>
        <p:spPr>
          <a:xfrm>
            <a:off x="457200" y="1737360"/>
            <a:ext cx="3932238" cy="246221"/>
          </a:xfrm>
        </p:spPr>
        <p:txBody>
          <a:bodyPr wrap="square" anchor="t" anchorCtr="0">
            <a:spAutoFit/>
          </a:bodyPr>
          <a:lstStyle>
            <a:lvl1pPr marL="0" indent="0">
              <a:spcAft>
                <a:spcPts val="0"/>
              </a:spcAft>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 Corbel 16pt.</a:t>
            </a:r>
          </a:p>
        </p:txBody>
      </p:sp>
      <p:sp>
        <p:nvSpPr>
          <p:cNvPr id="13" name="Text Placeholder 2"/>
          <p:cNvSpPr>
            <a:spLocks noGrp="1"/>
          </p:cNvSpPr>
          <p:nvPr>
            <p:ph type="body" idx="13" hasCustomPrompt="1"/>
          </p:nvPr>
        </p:nvSpPr>
        <p:spPr>
          <a:xfrm>
            <a:off x="457200" y="1975104"/>
            <a:ext cx="3932238" cy="215444"/>
          </a:xfrm>
        </p:spPr>
        <p:txBody>
          <a:bodyPr wrap="square" anchor="t" anchorCtr="0">
            <a:spAutoFit/>
          </a:bodyPr>
          <a:lstStyle>
            <a:lvl1pPr marL="0" indent="0">
              <a:lnSpc>
                <a:spcPct val="100000"/>
              </a:lnSpc>
              <a:spcBef>
                <a:spcPts val="0"/>
              </a:spcBef>
              <a:spcAft>
                <a:spcPts val="0"/>
              </a:spcAft>
              <a:buNone/>
              <a:tabLst>
                <a:tab pos="3933825" algn="r"/>
              </a:tabLst>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Subtitle — Corbel 14pt.</a:t>
            </a:r>
          </a:p>
        </p:txBody>
      </p:sp>
      <p:sp>
        <p:nvSpPr>
          <p:cNvPr id="5" name="Text Placeholder 3"/>
          <p:cNvSpPr>
            <a:spLocks noGrp="1"/>
          </p:cNvSpPr>
          <p:nvPr>
            <p:ph type="body" sz="quarter" idx="14" hasCustomPrompt="1"/>
          </p:nvPr>
        </p:nvSpPr>
        <p:spPr>
          <a:xfrm>
            <a:off x="4752805" y="1737360"/>
            <a:ext cx="3931920" cy="246221"/>
          </a:xfrm>
        </p:spPr>
        <p:txBody>
          <a:bodyPr anchor="t" anchorCtr="0">
            <a:spAutoFit/>
          </a:bodyPr>
          <a:lstStyle>
            <a:lvl1pPr marL="0" indent="0">
              <a:spcAft>
                <a:spcPts val="0"/>
              </a:spcAft>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 Corbel 16pt.</a:t>
            </a:r>
          </a:p>
        </p:txBody>
      </p:sp>
      <p:sp>
        <p:nvSpPr>
          <p:cNvPr id="14" name="Text Placeholder 4"/>
          <p:cNvSpPr>
            <a:spLocks noGrp="1"/>
          </p:cNvSpPr>
          <p:nvPr>
            <p:ph type="body" sz="quarter" idx="15" hasCustomPrompt="1"/>
          </p:nvPr>
        </p:nvSpPr>
        <p:spPr>
          <a:xfrm>
            <a:off x="4752805" y="1975104"/>
            <a:ext cx="3931920" cy="215444"/>
          </a:xfrm>
        </p:spPr>
        <p:txBody>
          <a:bodyPr vert="horz" wrap="square" lIns="0" tIns="0" rIns="0" bIns="0" rtlCol="0" anchor="t" anchorCtr="0">
            <a:spAutoFit/>
          </a:bodyPr>
          <a:lstStyle>
            <a:lvl1pPr>
              <a:defRPr lang="en-US" sz="1400" b="0" dirty="0" smtClean="0">
                <a:solidFill>
                  <a:schemeClr val="tx1"/>
                </a:solidFill>
              </a:defRPr>
            </a:lvl1pPr>
          </a:lstStyle>
          <a:p>
            <a:pPr lvl="0">
              <a:spcBef>
                <a:spcPts val="0"/>
              </a:spcBef>
              <a:buNone/>
              <a:tabLst>
                <a:tab pos="3933825" algn="r"/>
              </a:tabLst>
            </a:pPr>
            <a:r>
              <a:rPr lang="en-US" dirty="0"/>
              <a:t>Chart Subtitle — Corbel 14pt.</a:t>
            </a:r>
          </a:p>
        </p:txBody>
      </p:sp>
      <p:sp>
        <p:nvSpPr>
          <p:cNvPr id="4" name="Content Placeholder 1"/>
          <p:cNvSpPr>
            <a:spLocks noGrp="1"/>
          </p:cNvSpPr>
          <p:nvPr>
            <p:ph sz="half" idx="1"/>
          </p:nvPr>
        </p:nvSpPr>
        <p:spPr>
          <a:xfrm>
            <a:off x="457200" y="2194560"/>
            <a:ext cx="3932238" cy="3886200"/>
          </a:xfrm>
        </p:spPr>
        <p:txBody>
          <a:bodyPr/>
          <a:lstStyle>
            <a:lvl1pPr>
              <a:lnSpc>
                <a:spcPct val="100000"/>
              </a:lnSpc>
              <a:spcBef>
                <a:spcPts val="1200"/>
              </a:spcBef>
              <a:spcAft>
                <a:spcPts val="0"/>
              </a:spcAft>
              <a:defRPr sz="1400" baseline="0"/>
            </a:lvl1pPr>
            <a:lvl2pPr>
              <a:lnSpc>
                <a:spcPct val="100000"/>
              </a:lnSpc>
              <a:spcBef>
                <a:spcPts val="1000"/>
              </a:spcBef>
              <a:spcAft>
                <a:spcPts val="0"/>
              </a:spcAft>
              <a:defRPr sz="1400" baseline="0"/>
            </a:lvl2pPr>
            <a:lvl3pPr>
              <a:lnSpc>
                <a:spcPct val="100000"/>
              </a:lnSpc>
              <a:spcBef>
                <a:spcPts val="800"/>
              </a:spcBef>
              <a:spcAft>
                <a:spcPts val="0"/>
              </a:spcAft>
              <a:defRPr sz="1400" baseline="0"/>
            </a:lvl3pPr>
            <a:lvl4pPr>
              <a:lnSpc>
                <a:spcPct val="100000"/>
              </a:lnSpc>
              <a:spcBef>
                <a:spcPts val="800"/>
              </a:spcBef>
              <a:spcAft>
                <a:spcPts val="0"/>
              </a:spcAft>
              <a:defRPr sz="1400" baseline="0"/>
            </a:lvl4pPr>
            <a:lvl5pPr>
              <a:lnSpc>
                <a:spcPct val="100000"/>
              </a:lnSpc>
              <a:spcBef>
                <a:spcPts val="800"/>
              </a:spcBef>
              <a:spcAft>
                <a:spcPts val="0"/>
              </a:spcAft>
              <a:defRPr sz="14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quarter" idx="2"/>
          </p:nvPr>
        </p:nvSpPr>
        <p:spPr>
          <a:xfrm>
            <a:off x="4752805" y="2194560"/>
            <a:ext cx="3931920" cy="3886200"/>
          </a:xfrm>
        </p:spPr>
        <p:txBody>
          <a:bodyPr/>
          <a:lstStyle>
            <a:lvl1pPr>
              <a:lnSpc>
                <a:spcPct val="100000"/>
              </a:lnSpc>
              <a:spcBef>
                <a:spcPts val="1200"/>
              </a:spcBef>
              <a:spcAft>
                <a:spcPts val="0"/>
              </a:spcAft>
              <a:defRPr sz="1400" baseline="0"/>
            </a:lvl1pPr>
            <a:lvl2pPr>
              <a:lnSpc>
                <a:spcPct val="100000"/>
              </a:lnSpc>
              <a:spcBef>
                <a:spcPts val="1000"/>
              </a:spcBef>
              <a:spcAft>
                <a:spcPts val="0"/>
              </a:spcAft>
              <a:defRPr sz="1400" baseline="0"/>
            </a:lvl2pPr>
            <a:lvl3pPr>
              <a:lnSpc>
                <a:spcPct val="100000"/>
              </a:lnSpc>
              <a:spcBef>
                <a:spcPts val="800"/>
              </a:spcBef>
              <a:spcAft>
                <a:spcPts val="0"/>
              </a:spcAft>
              <a:defRPr sz="1400" baseline="0"/>
            </a:lvl3pPr>
            <a:lvl4pPr>
              <a:lnSpc>
                <a:spcPct val="100000"/>
              </a:lnSpc>
              <a:spcBef>
                <a:spcPts val="800"/>
              </a:spcBef>
              <a:spcAft>
                <a:spcPts val="0"/>
              </a:spcAft>
              <a:defRPr sz="1400" baseline="0"/>
            </a:lvl4pPr>
            <a:lvl5pPr>
              <a:lnSpc>
                <a:spcPct val="100000"/>
              </a:lnSpc>
              <a:spcBef>
                <a:spcPts val="800"/>
              </a:spcBef>
              <a:spcAft>
                <a:spcPts val="0"/>
              </a:spcAft>
              <a:defRPr sz="14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457197" y="768096"/>
            <a:ext cx="8220456" cy="332399"/>
          </a:xfrm>
        </p:spPr>
        <p:txBody>
          <a:bodyPr/>
          <a:lstStyle>
            <a:lvl1pPr>
              <a:defRPr/>
            </a:lvl1pPr>
          </a:lstStyle>
          <a:p>
            <a:r>
              <a:rPr lang="en-US" dirty="0"/>
              <a:t>Slide Title</a:t>
            </a:r>
          </a:p>
        </p:txBody>
      </p:sp>
    </p:spTree>
    <p:extLst>
      <p:ext uri="{BB962C8B-B14F-4D97-AF65-F5344CB8AC3E}">
        <p14:creationId xmlns:p14="http://schemas.microsoft.com/office/powerpoint/2010/main" val="852762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Rows Content">
    <p:spTree>
      <p:nvGrpSpPr>
        <p:cNvPr id="1" name=""/>
        <p:cNvGrpSpPr/>
        <p:nvPr/>
      </p:nvGrpSpPr>
      <p:grpSpPr>
        <a:xfrm>
          <a:off x="0" y="0"/>
          <a:ext cx="0" cy="0"/>
          <a:chOff x="0" y="0"/>
          <a:chExt cx="0" cy="0"/>
        </a:xfrm>
      </p:grpSpPr>
      <p:sp>
        <p:nvSpPr>
          <p:cNvPr id="3" name="Text Placeholder 1"/>
          <p:cNvSpPr>
            <a:spLocks noGrp="1"/>
          </p:cNvSpPr>
          <p:nvPr>
            <p:ph type="body" idx="1" hasCustomPrompt="1"/>
          </p:nvPr>
        </p:nvSpPr>
        <p:spPr>
          <a:xfrm>
            <a:off x="457200" y="1737360"/>
            <a:ext cx="8220456" cy="246221"/>
          </a:xfrm>
        </p:spPr>
        <p:txBody>
          <a:bodyPr anchor="t" anchorCtr="0">
            <a:spAutoFit/>
          </a:bodyPr>
          <a:lstStyle>
            <a:lvl1pPr marL="0" indent="0">
              <a:spcAft>
                <a:spcPts val="0"/>
              </a:spcAft>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 Corbel 16pt.</a:t>
            </a:r>
          </a:p>
        </p:txBody>
      </p:sp>
      <p:sp>
        <p:nvSpPr>
          <p:cNvPr id="13" name="Text Placeholder 2"/>
          <p:cNvSpPr>
            <a:spLocks noGrp="1"/>
          </p:cNvSpPr>
          <p:nvPr>
            <p:ph type="body" idx="2" hasCustomPrompt="1"/>
          </p:nvPr>
        </p:nvSpPr>
        <p:spPr>
          <a:xfrm>
            <a:off x="457200" y="1975104"/>
            <a:ext cx="8220456" cy="215444"/>
          </a:xfrm>
        </p:spPr>
        <p:txBody>
          <a:bodyPr anchor="t" anchorCtr="0">
            <a:spAutoFit/>
          </a:bodyPr>
          <a:lstStyle>
            <a:lvl1pPr marL="0" indent="0">
              <a:spcAft>
                <a:spcPts val="0"/>
              </a:spcAft>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Subtitle — Corbel 14pt.</a:t>
            </a:r>
          </a:p>
        </p:txBody>
      </p:sp>
      <p:sp>
        <p:nvSpPr>
          <p:cNvPr id="4" name="Content Placeholder 1"/>
          <p:cNvSpPr>
            <a:spLocks noGrp="1"/>
          </p:cNvSpPr>
          <p:nvPr>
            <p:ph sz="half" idx="12"/>
          </p:nvPr>
        </p:nvSpPr>
        <p:spPr>
          <a:xfrm>
            <a:off x="457200" y="2194560"/>
            <a:ext cx="8220456" cy="1645920"/>
          </a:xfrm>
        </p:spPr>
        <p:txBody>
          <a:bodyPr/>
          <a:lstStyle>
            <a:lvl1pPr>
              <a:lnSpc>
                <a:spcPct val="100000"/>
              </a:lnSpc>
              <a:spcAft>
                <a:spcPts val="0"/>
              </a:spcAft>
              <a:defRPr sz="1400" baseline="0"/>
            </a:lvl1pPr>
            <a:lvl2pPr>
              <a:lnSpc>
                <a:spcPct val="100000"/>
              </a:lnSpc>
              <a:spcBef>
                <a:spcPts val="1000"/>
              </a:spcBef>
              <a:spcAft>
                <a:spcPts val="0"/>
              </a:spcAft>
              <a:defRPr sz="1400" baseline="0"/>
            </a:lvl2pPr>
            <a:lvl3pPr>
              <a:lnSpc>
                <a:spcPct val="100000"/>
              </a:lnSpc>
              <a:spcBef>
                <a:spcPts val="800"/>
              </a:spcBef>
              <a:spcAft>
                <a:spcPts val="0"/>
              </a:spcAft>
              <a:defRPr sz="1400" baseline="0"/>
            </a:lvl3pPr>
            <a:lvl4pPr>
              <a:lnSpc>
                <a:spcPct val="100000"/>
              </a:lnSpc>
              <a:spcBef>
                <a:spcPts val="800"/>
              </a:spcBef>
              <a:spcAft>
                <a:spcPts val="0"/>
              </a:spcAft>
              <a:defRPr sz="1400" baseline="0"/>
            </a:lvl4pPr>
            <a:lvl5pPr>
              <a:lnSpc>
                <a:spcPct val="100000"/>
              </a:lnSpc>
              <a:spcBef>
                <a:spcPts val="800"/>
              </a:spcBef>
              <a:spcAft>
                <a:spcPts val="0"/>
              </a:spcAft>
              <a:defRPr sz="14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p:cNvSpPr>
            <a:spLocks noGrp="1"/>
          </p:cNvSpPr>
          <p:nvPr>
            <p:ph type="body" idx="3" hasCustomPrompt="1"/>
          </p:nvPr>
        </p:nvSpPr>
        <p:spPr>
          <a:xfrm>
            <a:off x="457200" y="4089597"/>
            <a:ext cx="8220456" cy="246221"/>
          </a:xfrm>
        </p:spPr>
        <p:txBody>
          <a:bodyPr anchor="t" anchorCtr="0">
            <a:spAutoFit/>
          </a:bodyPr>
          <a:lstStyle>
            <a:lvl1pPr marL="0" indent="0">
              <a:spcAft>
                <a:spcPts val="0"/>
              </a:spcAft>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 Corbel 16pt.</a:t>
            </a:r>
          </a:p>
        </p:txBody>
      </p:sp>
      <p:sp>
        <p:nvSpPr>
          <p:cNvPr id="17" name="Text Placeholder 4"/>
          <p:cNvSpPr>
            <a:spLocks noGrp="1"/>
          </p:cNvSpPr>
          <p:nvPr>
            <p:ph type="body" idx="4" hasCustomPrompt="1"/>
          </p:nvPr>
        </p:nvSpPr>
        <p:spPr>
          <a:xfrm>
            <a:off x="457200" y="4344674"/>
            <a:ext cx="8220456" cy="215444"/>
          </a:xfrm>
        </p:spPr>
        <p:txBody>
          <a:bodyPr anchor="t" anchorCtr="0">
            <a:spAutoFit/>
          </a:bodyPr>
          <a:lstStyle>
            <a:lvl1pPr marL="0" indent="0">
              <a:spcAft>
                <a:spcPts val="0"/>
              </a:spcAft>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Subtitle — Corbel 14pt.</a:t>
            </a:r>
          </a:p>
        </p:txBody>
      </p:sp>
      <p:sp>
        <p:nvSpPr>
          <p:cNvPr id="16" name="Content Placeholder 2"/>
          <p:cNvSpPr>
            <a:spLocks noGrp="1"/>
          </p:cNvSpPr>
          <p:nvPr>
            <p:ph sz="half" idx="13"/>
          </p:nvPr>
        </p:nvSpPr>
        <p:spPr>
          <a:xfrm>
            <a:off x="457200" y="4564380"/>
            <a:ext cx="8220456" cy="1645920"/>
          </a:xfrm>
        </p:spPr>
        <p:txBody>
          <a:bodyPr/>
          <a:lstStyle>
            <a:lvl1pPr>
              <a:lnSpc>
                <a:spcPct val="100000"/>
              </a:lnSpc>
              <a:spcAft>
                <a:spcPts val="0"/>
              </a:spcAft>
              <a:defRPr sz="1400" baseline="0"/>
            </a:lvl1pPr>
            <a:lvl2pPr>
              <a:lnSpc>
                <a:spcPct val="100000"/>
              </a:lnSpc>
              <a:spcBef>
                <a:spcPts val="1000"/>
              </a:spcBef>
              <a:spcAft>
                <a:spcPts val="0"/>
              </a:spcAft>
              <a:defRPr sz="1400" baseline="0"/>
            </a:lvl2pPr>
            <a:lvl3pPr>
              <a:lnSpc>
                <a:spcPct val="100000"/>
              </a:lnSpc>
              <a:spcBef>
                <a:spcPts val="800"/>
              </a:spcBef>
              <a:spcAft>
                <a:spcPts val="0"/>
              </a:spcAft>
              <a:defRPr sz="1400" baseline="0"/>
            </a:lvl3pPr>
            <a:lvl4pPr>
              <a:lnSpc>
                <a:spcPct val="100000"/>
              </a:lnSpc>
              <a:spcBef>
                <a:spcPts val="800"/>
              </a:spcBef>
              <a:spcAft>
                <a:spcPts val="0"/>
              </a:spcAft>
              <a:defRPr sz="1400" baseline="0"/>
            </a:lvl4pPr>
            <a:lvl5pPr>
              <a:lnSpc>
                <a:spcPct val="100000"/>
              </a:lnSpc>
              <a:spcBef>
                <a:spcPts val="800"/>
              </a:spcBef>
              <a:spcAft>
                <a:spcPts val="0"/>
              </a:spcAft>
              <a:defRPr sz="14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457197" y="768096"/>
            <a:ext cx="8220456" cy="332399"/>
          </a:xfrm>
        </p:spPr>
        <p:txBody>
          <a:bodyPr/>
          <a:lstStyle>
            <a:lvl1pPr>
              <a:defRPr/>
            </a:lvl1pPr>
          </a:lstStyle>
          <a:p>
            <a:r>
              <a:rPr lang="en-US" dirty="0"/>
              <a:t>Slide Title</a:t>
            </a:r>
          </a:p>
        </p:txBody>
      </p:sp>
    </p:spTree>
    <p:extLst>
      <p:ext uri="{BB962C8B-B14F-4D97-AF65-F5344CB8AC3E}">
        <p14:creationId xmlns:p14="http://schemas.microsoft.com/office/powerpoint/2010/main" val="14030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on-a-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Title</a:t>
            </a:r>
          </a:p>
        </p:txBody>
      </p:sp>
      <p:sp>
        <p:nvSpPr>
          <p:cNvPr id="9" name="Text Placeholder 1"/>
          <p:cNvSpPr>
            <a:spLocks noGrp="1"/>
          </p:cNvSpPr>
          <p:nvPr>
            <p:ph type="body" idx="1" hasCustomPrompt="1"/>
          </p:nvPr>
        </p:nvSpPr>
        <p:spPr>
          <a:xfrm>
            <a:off x="457200" y="1737360"/>
            <a:ext cx="2542032" cy="215444"/>
          </a:xfrm>
        </p:spPr>
        <p:txBody>
          <a:bodyPr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10" name="Text Placeholder 2"/>
          <p:cNvSpPr>
            <a:spLocks noGrp="1"/>
          </p:cNvSpPr>
          <p:nvPr>
            <p:ph type="body" idx="2" hasCustomPrompt="1"/>
          </p:nvPr>
        </p:nvSpPr>
        <p:spPr>
          <a:xfrm>
            <a:off x="457200" y="1975104"/>
            <a:ext cx="2542032" cy="184666"/>
          </a:xfrm>
        </p:spPr>
        <p:txBody>
          <a:bodyPr anchor="t" anchorCtr="0">
            <a:spAutoFit/>
          </a:bodyPr>
          <a:lstStyle>
            <a:lvl1pPr marL="0" indent="0">
              <a:spcAft>
                <a:spcPts val="0"/>
              </a:spcAft>
              <a:buNone/>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18" name="Content Placeholder 1"/>
          <p:cNvSpPr>
            <a:spLocks noGrp="1"/>
          </p:cNvSpPr>
          <p:nvPr userDrawn="1">
            <p:ph sz="half" idx="12"/>
          </p:nvPr>
        </p:nvSpPr>
        <p:spPr>
          <a:xfrm>
            <a:off x="457200" y="2194560"/>
            <a:ext cx="2542032" cy="3886200"/>
          </a:xfrm>
        </p:spPr>
        <p:txBody>
          <a:bodyPr/>
          <a:lstStyle>
            <a:lvl1pPr>
              <a:lnSpc>
                <a:spcPct val="100000"/>
              </a:lnSpc>
              <a:spcAft>
                <a:spcPts val="0"/>
              </a:spcAft>
              <a:defRPr sz="1200" baseline="0"/>
            </a:lvl1pPr>
            <a:lvl2pPr>
              <a:lnSpc>
                <a:spcPct val="100000"/>
              </a:lnSpc>
              <a:spcBef>
                <a:spcPts val="10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idx="3" hasCustomPrompt="1"/>
          </p:nvPr>
        </p:nvSpPr>
        <p:spPr>
          <a:xfrm>
            <a:off x="3293852" y="1737360"/>
            <a:ext cx="2542032" cy="215444"/>
          </a:xfrm>
        </p:spPr>
        <p:txBody>
          <a:bodyPr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12" name="Text Placeholder 4"/>
          <p:cNvSpPr>
            <a:spLocks noGrp="1"/>
          </p:cNvSpPr>
          <p:nvPr>
            <p:ph type="body" idx="4" hasCustomPrompt="1"/>
          </p:nvPr>
        </p:nvSpPr>
        <p:spPr>
          <a:xfrm>
            <a:off x="3293852" y="1975104"/>
            <a:ext cx="2542032" cy="184666"/>
          </a:xfrm>
        </p:spPr>
        <p:txBody>
          <a:bodyPr anchor="t" anchorCtr="0">
            <a:spAutoFit/>
          </a:bodyPr>
          <a:lstStyle>
            <a:lvl1pPr marL="0" indent="0">
              <a:spcAft>
                <a:spcPts val="0"/>
              </a:spcAft>
              <a:buNone/>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19" name="Content Placeholder 2"/>
          <p:cNvSpPr>
            <a:spLocks noGrp="1"/>
          </p:cNvSpPr>
          <p:nvPr userDrawn="1">
            <p:ph sz="half" idx="13"/>
          </p:nvPr>
        </p:nvSpPr>
        <p:spPr>
          <a:xfrm>
            <a:off x="3293852" y="2194560"/>
            <a:ext cx="2542032" cy="3886200"/>
          </a:xfrm>
        </p:spPr>
        <p:txBody>
          <a:bodyPr/>
          <a:lstStyle>
            <a:lvl1pPr>
              <a:lnSpc>
                <a:spcPct val="100000"/>
              </a:lnSpc>
              <a:spcAft>
                <a:spcPts val="0"/>
              </a:spcAft>
              <a:defRPr sz="1200" baseline="0"/>
            </a:lvl1pPr>
            <a:lvl2pPr>
              <a:lnSpc>
                <a:spcPct val="100000"/>
              </a:lnSpc>
              <a:spcBef>
                <a:spcPts val="10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p:cNvSpPr>
            <a:spLocks noGrp="1"/>
          </p:cNvSpPr>
          <p:nvPr>
            <p:ph type="body" idx="5" hasCustomPrompt="1"/>
          </p:nvPr>
        </p:nvSpPr>
        <p:spPr>
          <a:xfrm>
            <a:off x="6120444" y="1737360"/>
            <a:ext cx="2542032" cy="215444"/>
          </a:xfrm>
        </p:spPr>
        <p:txBody>
          <a:bodyPr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14" name="Text Placeholder 6"/>
          <p:cNvSpPr>
            <a:spLocks noGrp="1"/>
          </p:cNvSpPr>
          <p:nvPr>
            <p:ph type="body" idx="6" hasCustomPrompt="1"/>
          </p:nvPr>
        </p:nvSpPr>
        <p:spPr>
          <a:xfrm>
            <a:off x="6120444" y="1975104"/>
            <a:ext cx="2542032" cy="184666"/>
          </a:xfrm>
        </p:spPr>
        <p:txBody>
          <a:bodyPr anchor="t" anchorCtr="0">
            <a:spAutoFit/>
          </a:bodyPr>
          <a:lstStyle>
            <a:lvl1pPr marL="0" indent="0">
              <a:spcAft>
                <a:spcPts val="0"/>
              </a:spcAft>
              <a:buNone/>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20" name="Content Placeholder 3"/>
          <p:cNvSpPr>
            <a:spLocks noGrp="1"/>
          </p:cNvSpPr>
          <p:nvPr>
            <p:ph sz="half" idx="14"/>
          </p:nvPr>
        </p:nvSpPr>
        <p:spPr>
          <a:xfrm>
            <a:off x="6120444" y="2194560"/>
            <a:ext cx="2542032" cy="3886200"/>
          </a:xfrm>
        </p:spPr>
        <p:txBody>
          <a:bodyPr/>
          <a:lstStyle>
            <a:lvl1pPr>
              <a:lnSpc>
                <a:spcPct val="100000"/>
              </a:lnSpc>
              <a:spcAft>
                <a:spcPts val="0"/>
              </a:spcAft>
              <a:defRPr sz="1200" baseline="0"/>
            </a:lvl1pPr>
            <a:lvl2pPr>
              <a:lnSpc>
                <a:spcPct val="100000"/>
              </a:lnSpc>
              <a:spcBef>
                <a:spcPts val="10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8882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on-a-Page Content">
    <p:spTree>
      <p:nvGrpSpPr>
        <p:cNvPr id="1" name=""/>
        <p:cNvGrpSpPr/>
        <p:nvPr/>
      </p:nvGrpSpPr>
      <p:grpSpPr>
        <a:xfrm>
          <a:off x="0" y="0"/>
          <a:ext cx="0" cy="0"/>
          <a:chOff x="0" y="0"/>
          <a:chExt cx="0" cy="0"/>
        </a:xfrm>
      </p:grpSpPr>
      <p:sp>
        <p:nvSpPr>
          <p:cNvPr id="3" name="Text Placeholder 1"/>
          <p:cNvSpPr>
            <a:spLocks noGrp="1"/>
          </p:cNvSpPr>
          <p:nvPr>
            <p:ph type="body" idx="1" hasCustomPrompt="1"/>
          </p:nvPr>
        </p:nvSpPr>
        <p:spPr>
          <a:xfrm>
            <a:off x="457200" y="1737360"/>
            <a:ext cx="3931920" cy="184666"/>
          </a:xfrm>
        </p:spPr>
        <p:txBody>
          <a:bodyPr anchor="t" anchorCtr="0">
            <a:noAutofit/>
          </a:bodyPr>
          <a:lstStyle>
            <a:lvl1pPr marL="0" indent="0">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13" name="Text Placeholder 2"/>
          <p:cNvSpPr>
            <a:spLocks noGrp="1"/>
          </p:cNvSpPr>
          <p:nvPr>
            <p:ph type="body" idx="2" hasCustomPrompt="1"/>
          </p:nvPr>
        </p:nvSpPr>
        <p:spPr>
          <a:xfrm>
            <a:off x="457200" y="1933000"/>
            <a:ext cx="3931920"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4" name="Content Placeholder 1"/>
          <p:cNvSpPr>
            <a:spLocks noGrp="1"/>
          </p:cNvSpPr>
          <p:nvPr>
            <p:ph sz="half" idx="12"/>
          </p:nvPr>
        </p:nvSpPr>
        <p:spPr>
          <a:xfrm>
            <a:off x="457200" y="2094543"/>
            <a:ext cx="3931920"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3"/>
          <p:cNvSpPr>
            <a:spLocks noGrp="1"/>
          </p:cNvSpPr>
          <p:nvPr>
            <p:ph type="body" sz="quarter" idx="3" hasCustomPrompt="1"/>
          </p:nvPr>
        </p:nvSpPr>
        <p:spPr>
          <a:xfrm>
            <a:off x="4744179" y="1737360"/>
            <a:ext cx="3931920" cy="184666"/>
          </a:xfrm>
        </p:spPr>
        <p:txBody>
          <a:bodyPr anchor="t" anchorCtr="0">
            <a:noAutofit/>
          </a:bodyPr>
          <a:lstStyle>
            <a:lvl1pPr marL="0" indent="0">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a:t>
            </a:r>
          </a:p>
        </p:txBody>
      </p:sp>
      <p:sp>
        <p:nvSpPr>
          <p:cNvPr id="24" name="Text Placeholder 4"/>
          <p:cNvSpPr>
            <a:spLocks noGrp="1"/>
          </p:cNvSpPr>
          <p:nvPr>
            <p:ph type="body" idx="4" hasCustomPrompt="1"/>
          </p:nvPr>
        </p:nvSpPr>
        <p:spPr>
          <a:xfrm>
            <a:off x="4744179" y="1933000"/>
            <a:ext cx="3931920"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23" name="Content Placeholder 2"/>
          <p:cNvSpPr>
            <a:spLocks noGrp="1"/>
          </p:cNvSpPr>
          <p:nvPr>
            <p:ph sz="half" idx="13"/>
          </p:nvPr>
        </p:nvSpPr>
        <p:spPr>
          <a:xfrm>
            <a:off x="4744179" y="2094543"/>
            <a:ext cx="3931920"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5"/>
          <p:cNvSpPr>
            <a:spLocks noGrp="1"/>
          </p:cNvSpPr>
          <p:nvPr>
            <p:ph type="body" idx="5" hasCustomPrompt="1"/>
          </p:nvPr>
        </p:nvSpPr>
        <p:spPr>
          <a:xfrm>
            <a:off x="457200" y="4089597"/>
            <a:ext cx="3931920" cy="184666"/>
          </a:xfrm>
        </p:spPr>
        <p:txBody>
          <a:bodyPr vert="horz" lIns="0" tIns="0" rIns="0" bIns="0" rtlCol="0" anchor="t" anchorCtr="0">
            <a:noAutofit/>
          </a:bodyPr>
          <a:lstStyle>
            <a:lvl1pPr>
              <a:defRPr lang="en-US" sz="1200" dirty="0" smtClean="0">
                <a:solidFill>
                  <a:schemeClr val="tx1"/>
                </a:solidFill>
              </a:defRPr>
            </a:lvl1pPr>
          </a:lstStyle>
          <a:p>
            <a:pPr lvl="0">
              <a:buNone/>
            </a:pPr>
            <a:r>
              <a:rPr lang="en-US" dirty="0"/>
              <a:t>Chart / Table Title</a:t>
            </a:r>
          </a:p>
        </p:txBody>
      </p:sp>
      <p:sp>
        <p:nvSpPr>
          <p:cNvPr id="17" name="Text Placeholder 6"/>
          <p:cNvSpPr>
            <a:spLocks noGrp="1"/>
          </p:cNvSpPr>
          <p:nvPr>
            <p:ph type="body" idx="6" hasCustomPrompt="1"/>
          </p:nvPr>
        </p:nvSpPr>
        <p:spPr>
          <a:xfrm>
            <a:off x="457200" y="4288366"/>
            <a:ext cx="3931920"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16" name="Content Placeholder 3"/>
          <p:cNvSpPr>
            <a:spLocks noGrp="1"/>
          </p:cNvSpPr>
          <p:nvPr>
            <p:ph sz="half" idx="14"/>
          </p:nvPr>
        </p:nvSpPr>
        <p:spPr>
          <a:xfrm>
            <a:off x="457200" y="4448118"/>
            <a:ext cx="3931920"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p:cNvSpPr>
            <a:spLocks noGrp="1"/>
          </p:cNvSpPr>
          <p:nvPr>
            <p:ph type="body" idx="7" hasCustomPrompt="1"/>
          </p:nvPr>
        </p:nvSpPr>
        <p:spPr>
          <a:xfrm>
            <a:off x="4744179" y="4089597"/>
            <a:ext cx="3931920" cy="184666"/>
          </a:xfrm>
        </p:spPr>
        <p:txBody>
          <a:bodyPr vert="horz" lIns="0" tIns="0" rIns="0" bIns="0" rtlCol="0" anchor="t" anchorCtr="0">
            <a:noAutofit/>
          </a:bodyPr>
          <a:lstStyle>
            <a:lvl1pPr>
              <a:defRPr lang="en-US" sz="1200" dirty="0" smtClean="0">
                <a:solidFill>
                  <a:schemeClr val="tx1"/>
                </a:solidFill>
              </a:defRPr>
            </a:lvl1pPr>
          </a:lstStyle>
          <a:p>
            <a:pPr lvl="0">
              <a:buNone/>
            </a:pPr>
            <a:r>
              <a:rPr lang="en-US" dirty="0"/>
              <a:t>Chart / Table Title</a:t>
            </a:r>
          </a:p>
        </p:txBody>
      </p:sp>
      <p:sp>
        <p:nvSpPr>
          <p:cNvPr id="27" name="Text Placeholder 8"/>
          <p:cNvSpPr>
            <a:spLocks noGrp="1"/>
          </p:cNvSpPr>
          <p:nvPr>
            <p:ph type="body" idx="8" hasCustomPrompt="1"/>
          </p:nvPr>
        </p:nvSpPr>
        <p:spPr>
          <a:xfrm>
            <a:off x="4744179" y="4288366"/>
            <a:ext cx="3931920"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26" name="Content Placeholder 4"/>
          <p:cNvSpPr>
            <a:spLocks noGrp="1"/>
          </p:cNvSpPr>
          <p:nvPr>
            <p:ph sz="half" idx="15"/>
          </p:nvPr>
        </p:nvSpPr>
        <p:spPr>
          <a:xfrm>
            <a:off x="4744179" y="4448118"/>
            <a:ext cx="3931920"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hasCustomPrompt="1"/>
          </p:nvPr>
        </p:nvSpPr>
        <p:spPr>
          <a:xfrm>
            <a:off x="457197" y="768096"/>
            <a:ext cx="8220456" cy="332399"/>
          </a:xfrm>
        </p:spPr>
        <p:txBody>
          <a:bodyPr/>
          <a:lstStyle>
            <a:lvl1pPr>
              <a:defRPr/>
            </a:lvl1pPr>
          </a:lstStyle>
          <a:p>
            <a:r>
              <a:rPr lang="en-US" dirty="0"/>
              <a:t>Slide Title</a:t>
            </a:r>
          </a:p>
        </p:txBody>
      </p:sp>
    </p:spTree>
    <p:extLst>
      <p:ext uri="{BB962C8B-B14F-4D97-AF65-F5344CB8AC3E}">
        <p14:creationId xmlns:p14="http://schemas.microsoft.com/office/powerpoint/2010/main" val="3715925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x-on-a-Page Content">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457197" y="768096"/>
            <a:ext cx="8220456" cy="332399"/>
          </a:xfrm>
        </p:spPr>
        <p:txBody>
          <a:bodyPr/>
          <a:lstStyle>
            <a:lvl1pPr>
              <a:defRPr/>
            </a:lvl1pPr>
          </a:lstStyle>
          <a:p>
            <a:r>
              <a:rPr lang="en-US" dirty="0"/>
              <a:t>Slide Title</a:t>
            </a:r>
          </a:p>
        </p:txBody>
      </p:sp>
      <p:sp>
        <p:nvSpPr>
          <p:cNvPr id="3" name="Text Placeholder 1"/>
          <p:cNvSpPr>
            <a:spLocks noGrp="1"/>
          </p:cNvSpPr>
          <p:nvPr>
            <p:ph type="body" idx="1" hasCustomPrompt="1"/>
          </p:nvPr>
        </p:nvSpPr>
        <p:spPr>
          <a:xfrm>
            <a:off x="457200" y="1737360"/>
            <a:ext cx="2542032" cy="184666"/>
          </a:xfrm>
        </p:spPr>
        <p:txBody>
          <a:bodyPr anchor="t" anchorCtr="0">
            <a:noAutofit/>
          </a:bodyPr>
          <a:lstStyle>
            <a:lvl1pPr marL="0" indent="0">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13" name="Text Placeholder 2"/>
          <p:cNvSpPr>
            <a:spLocks noGrp="1"/>
          </p:cNvSpPr>
          <p:nvPr>
            <p:ph type="body" idx="2" hasCustomPrompt="1"/>
          </p:nvPr>
        </p:nvSpPr>
        <p:spPr>
          <a:xfrm>
            <a:off x="457200" y="1929384"/>
            <a:ext cx="2542032"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4" name="Content Placeholder 1"/>
          <p:cNvSpPr>
            <a:spLocks noGrp="1"/>
          </p:cNvSpPr>
          <p:nvPr>
            <p:ph sz="half" idx="12"/>
          </p:nvPr>
        </p:nvSpPr>
        <p:spPr>
          <a:xfrm>
            <a:off x="457200" y="2093976"/>
            <a:ext cx="2542032"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3"/>
          <p:cNvSpPr>
            <a:spLocks noGrp="1"/>
          </p:cNvSpPr>
          <p:nvPr>
            <p:ph type="body" sz="quarter" idx="3" hasCustomPrompt="1"/>
          </p:nvPr>
        </p:nvSpPr>
        <p:spPr>
          <a:xfrm>
            <a:off x="3291840" y="1737360"/>
            <a:ext cx="2542032" cy="184666"/>
          </a:xfrm>
        </p:spPr>
        <p:txBody>
          <a:bodyPr anchor="t" anchorCtr="0">
            <a:noAutofit/>
          </a:bodyPr>
          <a:lstStyle>
            <a:lvl1pPr marL="0" indent="0">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a:t>
            </a:r>
          </a:p>
        </p:txBody>
      </p:sp>
      <p:sp>
        <p:nvSpPr>
          <p:cNvPr id="24" name="Text Placeholder 4"/>
          <p:cNvSpPr>
            <a:spLocks noGrp="1"/>
          </p:cNvSpPr>
          <p:nvPr>
            <p:ph type="body" idx="4" hasCustomPrompt="1"/>
          </p:nvPr>
        </p:nvSpPr>
        <p:spPr>
          <a:xfrm>
            <a:off x="3291840" y="1929384"/>
            <a:ext cx="2542032"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23" name="Content Placeholder 2"/>
          <p:cNvSpPr>
            <a:spLocks noGrp="1"/>
          </p:cNvSpPr>
          <p:nvPr>
            <p:ph sz="half" idx="13"/>
          </p:nvPr>
        </p:nvSpPr>
        <p:spPr>
          <a:xfrm>
            <a:off x="3291840" y="2093976"/>
            <a:ext cx="2542032"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5"/>
          <p:cNvSpPr>
            <a:spLocks noGrp="1"/>
          </p:cNvSpPr>
          <p:nvPr>
            <p:ph type="body" idx="5" hasCustomPrompt="1"/>
          </p:nvPr>
        </p:nvSpPr>
        <p:spPr>
          <a:xfrm>
            <a:off x="457200" y="4089597"/>
            <a:ext cx="2542032" cy="184666"/>
          </a:xfrm>
        </p:spPr>
        <p:txBody>
          <a:bodyPr anchor="t" anchorCtr="0">
            <a:noAutofit/>
          </a:bodyPr>
          <a:lstStyle>
            <a:lvl1pPr marL="0" indent="0">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17" name="Text Placeholder 6"/>
          <p:cNvSpPr>
            <a:spLocks noGrp="1"/>
          </p:cNvSpPr>
          <p:nvPr>
            <p:ph type="body" idx="6" hasCustomPrompt="1"/>
          </p:nvPr>
        </p:nvSpPr>
        <p:spPr>
          <a:xfrm>
            <a:off x="457200" y="4287393"/>
            <a:ext cx="2542032"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16" name="Content Placeholder 3"/>
          <p:cNvSpPr>
            <a:spLocks noGrp="1"/>
          </p:cNvSpPr>
          <p:nvPr>
            <p:ph sz="half" idx="14"/>
          </p:nvPr>
        </p:nvSpPr>
        <p:spPr>
          <a:xfrm>
            <a:off x="457200" y="4452366"/>
            <a:ext cx="2542032"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p:cNvSpPr>
            <a:spLocks noGrp="1"/>
          </p:cNvSpPr>
          <p:nvPr>
            <p:ph type="body" idx="7" hasCustomPrompt="1"/>
          </p:nvPr>
        </p:nvSpPr>
        <p:spPr>
          <a:xfrm>
            <a:off x="3291840" y="4089597"/>
            <a:ext cx="2542032" cy="184666"/>
          </a:xfrm>
        </p:spPr>
        <p:txBody>
          <a:bodyPr anchor="t" anchorCtr="0">
            <a:noAutofit/>
          </a:bodyPr>
          <a:lstStyle>
            <a:lvl1pPr marL="0" indent="0">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27" name="Text Placeholder 8"/>
          <p:cNvSpPr>
            <a:spLocks noGrp="1"/>
          </p:cNvSpPr>
          <p:nvPr>
            <p:ph type="body" idx="8" hasCustomPrompt="1"/>
          </p:nvPr>
        </p:nvSpPr>
        <p:spPr>
          <a:xfrm>
            <a:off x="3291840" y="4287393"/>
            <a:ext cx="2542032"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26" name="Content Placeholder 4"/>
          <p:cNvSpPr>
            <a:spLocks noGrp="1"/>
          </p:cNvSpPr>
          <p:nvPr>
            <p:ph sz="half" idx="15"/>
          </p:nvPr>
        </p:nvSpPr>
        <p:spPr>
          <a:xfrm>
            <a:off x="3291840" y="4452366"/>
            <a:ext cx="2542032"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6" hasCustomPrompt="1"/>
          </p:nvPr>
        </p:nvSpPr>
        <p:spPr>
          <a:xfrm>
            <a:off x="6117336" y="1737360"/>
            <a:ext cx="2542032" cy="184666"/>
          </a:xfrm>
        </p:spPr>
        <p:txBody>
          <a:bodyPr vert="horz" lIns="0" tIns="0" rIns="0" bIns="0" rtlCol="0" anchor="t" anchorCtr="0">
            <a:noAutofit/>
          </a:bodyPr>
          <a:lstStyle>
            <a:lvl1pPr>
              <a:defRPr lang="en-US" sz="1200" b="1" baseline="0" smtClean="0">
                <a:solidFill>
                  <a:schemeClr val="tx1"/>
                </a:solidFill>
              </a:defRPr>
            </a:lvl1pPr>
            <a:lvl2pPr>
              <a:defRPr lang="en-US" sz="2000" b="1" dirty="0" smtClean="0"/>
            </a:lvl2pPr>
            <a:lvl3pPr>
              <a:defRPr lang="en-US" sz="1800" b="1" dirty="0" smtClean="0"/>
            </a:lvl3pPr>
            <a:lvl4pPr>
              <a:defRPr lang="en-US" b="1" dirty="0" smtClean="0"/>
            </a:lvl4pPr>
            <a:lvl5pPr>
              <a:defRPr lang="en-US" b="1" dirty="0"/>
            </a:lvl5pPr>
          </a:lstStyle>
          <a:p>
            <a:pPr lvl="0">
              <a:buNone/>
            </a:pPr>
            <a:r>
              <a:rPr lang="en-US" dirty="0"/>
              <a:t>Chart / Table</a:t>
            </a:r>
          </a:p>
        </p:txBody>
      </p:sp>
      <p:sp>
        <p:nvSpPr>
          <p:cNvPr id="30" name="Text Placeholder 10"/>
          <p:cNvSpPr>
            <a:spLocks noGrp="1"/>
          </p:cNvSpPr>
          <p:nvPr>
            <p:ph type="body" idx="17" hasCustomPrompt="1"/>
          </p:nvPr>
        </p:nvSpPr>
        <p:spPr>
          <a:xfrm>
            <a:off x="6117336" y="1929384"/>
            <a:ext cx="2542032"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31" name="Content Placeholder 5"/>
          <p:cNvSpPr>
            <a:spLocks noGrp="1"/>
          </p:cNvSpPr>
          <p:nvPr>
            <p:ph sz="half" idx="18"/>
          </p:nvPr>
        </p:nvSpPr>
        <p:spPr>
          <a:xfrm>
            <a:off x="6117336" y="2093976"/>
            <a:ext cx="2542032"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11"/>
          <p:cNvSpPr>
            <a:spLocks noGrp="1"/>
          </p:cNvSpPr>
          <p:nvPr>
            <p:ph type="body" idx="19" hasCustomPrompt="1"/>
          </p:nvPr>
        </p:nvSpPr>
        <p:spPr>
          <a:xfrm>
            <a:off x="6117336" y="4089597"/>
            <a:ext cx="2542032" cy="184666"/>
          </a:xfrm>
        </p:spPr>
        <p:txBody>
          <a:bodyPr anchor="t" anchorCtr="0">
            <a:noAutofit/>
          </a:bodyPr>
          <a:lstStyle>
            <a:lvl1pPr marL="0" indent="0">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33" name="Text Placeholder 12"/>
          <p:cNvSpPr>
            <a:spLocks noGrp="1"/>
          </p:cNvSpPr>
          <p:nvPr>
            <p:ph type="body" idx="20" hasCustomPrompt="1"/>
          </p:nvPr>
        </p:nvSpPr>
        <p:spPr>
          <a:xfrm>
            <a:off x="6117336" y="4287393"/>
            <a:ext cx="2542032"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34" name="Content Placeholder 6"/>
          <p:cNvSpPr>
            <a:spLocks noGrp="1"/>
          </p:cNvSpPr>
          <p:nvPr>
            <p:ph sz="half" idx="21"/>
          </p:nvPr>
        </p:nvSpPr>
        <p:spPr>
          <a:xfrm>
            <a:off x="6117336" y="4452366"/>
            <a:ext cx="2542032"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9302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Title</a:t>
            </a:r>
          </a:p>
        </p:txBody>
      </p:sp>
    </p:spTree>
    <p:extLst>
      <p:ext uri="{BB962C8B-B14F-4D97-AF65-F5344CB8AC3E}">
        <p14:creationId xmlns:p14="http://schemas.microsoft.com/office/powerpoint/2010/main" val="1119457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Sub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57197" y="1106424"/>
            <a:ext cx="8220456" cy="323165"/>
          </a:xfrm>
        </p:spPr>
        <p:txBody>
          <a:bodyPr lIns="0" tIns="45720" rIns="0" bIns="0">
            <a:noAutofit/>
          </a:bodyPr>
          <a:lstStyle>
            <a:lvl1pPr marL="0" indent="0" algn="l" defTabSz="914293" rtl="0" eaLnBrk="1" latinLnBrk="0" hangingPunct="1">
              <a:spcBef>
                <a:spcPts val="1000"/>
              </a:spcBef>
              <a:spcAft>
                <a:spcPts val="600"/>
              </a:spcAft>
              <a:buNone/>
              <a:defRPr lang="en-US" sz="1800" b="1" kern="1200" dirty="0" smtClean="0">
                <a:solidFill>
                  <a:schemeClr val="accent2"/>
                </a:solidFill>
                <a:latin typeface="Corbel" panose="020B0503020204020204" pitchFamily="34" charset="0"/>
                <a:ea typeface="Tahoma" panose="020B0604030504040204" pitchFamily="34" charset="0"/>
                <a:cs typeface="Tahoma" panose="020B0604030504040204" pitchFamily="34" charset="0"/>
              </a:defRPr>
            </a:lvl1pPr>
          </a:lstStyle>
          <a:p>
            <a:pPr lvl="0"/>
            <a:r>
              <a:rPr lang="en-US" dirty="0"/>
              <a:t>Click to Add Optional Slide Subtitle</a:t>
            </a:r>
          </a:p>
        </p:txBody>
      </p:sp>
      <p:sp>
        <p:nvSpPr>
          <p:cNvPr id="6" name="Text Placeholder FN"/>
          <p:cNvSpPr>
            <a:spLocks noGrp="1"/>
          </p:cNvSpPr>
          <p:nvPr>
            <p:ph type="ftr" sz="quarter" idx="3" hasCustomPrompt="1"/>
          </p:nvPr>
        </p:nvSpPr>
        <p:spPr>
          <a:xfrm>
            <a:off x="457200" y="6320784"/>
            <a:ext cx="8001000" cy="182880"/>
          </a:xfrm>
        </p:spPr>
        <p:txBody>
          <a:bodyPr vert="horz" lIns="0" tIns="0" rIns="0" bIns="18288" rtlCol="0" anchor="b" anchorCtr="0">
            <a:spAutoFit/>
          </a:bodyPr>
          <a:lstStyle>
            <a:lvl1pPr>
              <a:defRPr lang="en-US" sz="800" b="1" baseline="0" smtClean="0"/>
            </a:lvl1pPr>
          </a:lstStyle>
          <a:p>
            <a:pPr>
              <a:lnSpc>
                <a:spcPct val="90000"/>
              </a:lnSpc>
              <a:buClr>
                <a:srgbClr val="58595B"/>
              </a:buClr>
              <a:buFont typeface="+mj-lt"/>
              <a:buNone/>
            </a:pPr>
            <a:endParaRPr dirty="0">
              <a:solidFill>
                <a:srgbClr val="000000"/>
              </a:solidFill>
            </a:endParaRPr>
          </a:p>
        </p:txBody>
      </p:sp>
      <p:sp>
        <p:nvSpPr>
          <p:cNvPr id="7" name="Title 1"/>
          <p:cNvSpPr>
            <a:spLocks noGrp="1"/>
          </p:cNvSpPr>
          <p:nvPr>
            <p:ph type="title" hasCustomPrompt="1"/>
          </p:nvPr>
        </p:nvSpPr>
        <p:spPr>
          <a:xfrm>
            <a:off x="457197" y="768096"/>
            <a:ext cx="8220456" cy="332399"/>
          </a:xfrm>
        </p:spPr>
        <p:txBody>
          <a:bodyPr/>
          <a:lstStyle>
            <a:lvl1pPr>
              <a:defRPr/>
            </a:lvl1pPr>
          </a:lstStyle>
          <a:p>
            <a:r>
              <a:rPr lang="en-US" dirty="0"/>
              <a:t>Slide Title</a:t>
            </a:r>
          </a:p>
        </p:txBody>
      </p:sp>
    </p:spTree>
    <p:extLst>
      <p:ext uri="{BB962C8B-B14F-4D97-AF65-F5344CB8AC3E}">
        <p14:creationId xmlns:p14="http://schemas.microsoft.com/office/powerpoint/2010/main" val="1131385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6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362454"/>
            <a:ext cx="4389120" cy="549554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sp>
        <p:nvSpPr>
          <p:cNvPr id="11" name="Text Placeholder 2"/>
          <p:cNvSpPr>
            <a:spLocks noGrp="1"/>
          </p:cNvSpPr>
          <p:nvPr>
            <p:ph type="body" sz="quarter" idx="11" hasCustomPrompt="1"/>
          </p:nvPr>
        </p:nvSpPr>
        <p:spPr>
          <a:xfrm>
            <a:off x="4745736" y="1252728"/>
            <a:ext cx="3867912" cy="1252728"/>
          </a:xfrm>
        </p:spPr>
        <p:txBody>
          <a:bodyPr tIns="45720" rIns="82296" bIns="45720"/>
          <a:lstStyle>
            <a:lvl1pPr>
              <a:lnSpc>
                <a:spcPct val="90000"/>
              </a:lnSpc>
              <a:spcBef>
                <a:spcPts val="0"/>
              </a:spcBef>
              <a:defRPr sz="3000" baseline="0">
                <a:solidFill>
                  <a:srgbClr val="000000"/>
                </a:solidFill>
                <a:latin typeface="+mj-lt"/>
              </a:defRPr>
            </a:lvl1pPr>
            <a:lvl2pPr>
              <a:spcBef>
                <a:spcPts val="1200"/>
              </a:spcBef>
              <a:defRPr sz="2000" b="1" baseline="0">
                <a:solidFill>
                  <a:schemeClr val="accent2"/>
                </a:solidFill>
              </a:defRPr>
            </a:lvl2pPr>
          </a:lstStyle>
          <a:p>
            <a:pPr lvl="0"/>
            <a:r>
              <a:rPr lang="en-US" dirty="0"/>
              <a:t>Presentation Title</a:t>
            </a:r>
          </a:p>
          <a:p>
            <a:pPr lvl="1"/>
            <a:r>
              <a:rPr lang="en-US" dirty="0"/>
              <a:t>Presenter(s) Name,</a:t>
            </a:r>
            <a:br>
              <a:rPr lang="en-US" dirty="0"/>
            </a:br>
            <a:r>
              <a:rPr lang="en-US" dirty="0"/>
              <a:t>Title</a:t>
            </a:r>
          </a:p>
        </p:txBody>
      </p:sp>
    </p:spTree>
    <p:extLst>
      <p:ext uri="{BB962C8B-B14F-4D97-AF65-F5344CB8AC3E}">
        <p14:creationId xmlns:p14="http://schemas.microsoft.com/office/powerpoint/2010/main" val="726781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sp>
        <p:nvSpPr>
          <p:cNvPr id="11" name="Text Placeholder 2"/>
          <p:cNvSpPr>
            <a:spLocks noGrp="1"/>
          </p:cNvSpPr>
          <p:nvPr>
            <p:ph type="body" sz="quarter" idx="11" hasCustomPrompt="1"/>
          </p:nvPr>
        </p:nvSpPr>
        <p:spPr>
          <a:xfrm>
            <a:off x="4745736" y="1252728"/>
            <a:ext cx="3867912" cy="1252728"/>
          </a:xfrm>
        </p:spPr>
        <p:txBody>
          <a:bodyPr tIns="45720" rIns="82296" bIns="45720"/>
          <a:lstStyle>
            <a:lvl1pPr>
              <a:lnSpc>
                <a:spcPct val="90000"/>
              </a:lnSpc>
              <a:spcBef>
                <a:spcPts val="0"/>
              </a:spcBef>
              <a:defRPr sz="3000" baseline="0">
                <a:solidFill>
                  <a:srgbClr val="000000"/>
                </a:solidFill>
                <a:latin typeface="+mj-lt"/>
              </a:defRPr>
            </a:lvl1pPr>
            <a:lvl2pPr>
              <a:spcBef>
                <a:spcPts val="1200"/>
              </a:spcBef>
              <a:defRPr sz="2000" b="1" baseline="0">
                <a:solidFill>
                  <a:schemeClr val="accent2"/>
                </a:solidFill>
              </a:defRPr>
            </a:lvl2pPr>
          </a:lstStyle>
          <a:p>
            <a:pPr lvl="0"/>
            <a:r>
              <a:rPr lang="en-US" dirty="0"/>
              <a:t>Presentation Title</a:t>
            </a:r>
          </a:p>
          <a:p>
            <a:pPr lvl="1"/>
            <a:r>
              <a:rPr lang="en-US" dirty="0"/>
              <a:t>Presenter(s) Name,</a:t>
            </a:r>
            <a:br>
              <a:rPr lang="en-US" dirty="0"/>
            </a:br>
            <a:r>
              <a:rPr lang="en-US" dirty="0"/>
              <a:t>Title</a:t>
            </a:r>
          </a:p>
        </p:txBody>
      </p:sp>
      <p:pic>
        <p:nvPicPr>
          <p:cNvPr id="6" name="Picture 5" descr="Z:\Internal\MS PowerPoint Testing and Development (603404800)\IM\Images\retouch1585 3.jp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5231" y="1360488"/>
            <a:ext cx="4394669" cy="550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406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362454"/>
            <a:ext cx="4389120" cy="549554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sp>
        <p:nvSpPr>
          <p:cNvPr id="11" name="Text Placeholder 2"/>
          <p:cNvSpPr>
            <a:spLocks noGrp="1"/>
          </p:cNvSpPr>
          <p:nvPr>
            <p:ph type="body" sz="quarter" idx="11" hasCustomPrompt="1"/>
          </p:nvPr>
        </p:nvSpPr>
        <p:spPr>
          <a:xfrm>
            <a:off x="4745736" y="1252728"/>
            <a:ext cx="3867912" cy="1252728"/>
          </a:xfrm>
        </p:spPr>
        <p:txBody>
          <a:bodyPr tIns="45720" rIns="82296" bIns="45720"/>
          <a:lstStyle>
            <a:lvl1pPr>
              <a:lnSpc>
                <a:spcPct val="90000"/>
              </a:lnSpc>
              <a:spcBef>
                <a:spcPts val="0"/>
              </a:spcBef>
              <a:defRPr sz="3000" baseline="0">
                <a:solidFill>
                  <a:srgbClr val="000000"/>
                </a:solidFill>
                <a:latin typeface="+mj-lt"/>
              </a:defRPr>
            </a:lvl1pPr>
            <a:lvl2pPr>
              <a:spcBef>
                <a:spcPts val="1200"/>
              </a:spcBef>
              <a:defRPr sz="2000" b="1" baseline="0">
                <a:solidFill>
                  <a:schemeClr val="accent2"/>
                </a:solidFill>
              </a:defRPr>
            </a:lvl2pPr>
          </a:lstStyle>
          <a:p>
            <a:pPr lvl="0"/>
            <a:r>
              <a:rPr lang="en-US" dirty="0"/>
              <a:t>Presentation Title</a:t>
            </a:r>
          </a:p>
          <a:p>
            <a:pPr lvl="1"/>
            <a:r>
              <a:rPr lang="en-US" dirty="0"/>
              <a:t>Presenter(s) Name,</a:t>
            </a:r>
            <a:br>
              <a:rPr lang="en-US" dirty="0"/>
            </a:br>
            <a:r>
              <a:rPr lang="en-US" dirty="0"/>
              <a:t>Title</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9832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5_Text Only">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457200" y="3575304"/>
            <a:ext cx="8238744" cy="740664"/>
          </a:xfrm>
        </p:spPr>
        <p:txBody>
          <a:bodyPr anchor="b" anchorCtr="0"/>
          <a:lstStyle>
            <a:lvl1pPr>
              <a:defRPr sz="4000" spc="-100" baseline="0">
                <a:solidFill>
                  <a:schemeClr val="tx1"/>
                </a:solidFill>
              </a:defRPr>
            </a:lvl1pPr>
            <a:lvl2pPr>
              <a:defRPr/>
            </a:lvl2pPr>
          </a:lstStyle>
          <a:p>
            <a:pPr lvl="0"/>
            <a:r>
              <a:rPr lang="en-US" dirty="0"/>
              <a:t>Presentation Title</a:t>
            </a:r>
          </a:p>
        </p:txBody>
      </p:sp>
      <p:sp>
        <p:nvSpPr>
          <p:cNvPr id="12" name="Text Placeholder 11"/>
          <p:cNvSpPr>
            <a:spLocks noGrp="1"/>
          </p:cNvSpPr>
          <p:nvPr>
            <p:ph type="body" sz="quarter" idx="12" hasCustomPrompt="1"/>
          </p:nvPr>
        </p:nvSpPr>
        <p:spPr>
          <a:xfrm>
            <a:off x="457200" y="4352544"/>
            <a:ext cx="8238744" cy="365760"/>
          </a:xfrm>
        </p:spPr>
        <p:txBody>
          <a:bodyPr/>
          <a:lstStyle>
            <a:lvl1pPr>
              <a:defRPr sz="2400" baseline="0"/>
            </a:lvl1pPr>
          </a:lstStyle>
          <a:p>
            <a:pPr lvl="0"/>
            <a:r>
              <a:rPr lang="en-US" dirty="0"/>
              <a:t>Optional Speaker Name or Subtitle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spTree>
    <p:extLst>
      <p:ext uri="{BB962C8B-B14F-4D97-AF65-F5344CB8AC3E}">
        <p14:creationId xmlns:p14="http://schemas.microsoft.com/office/powerpoint/2010/main" val="4265420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25520"/>
            <a:ext cx="8235950" cy="492443"/>
          </a:xfrm>
        </p:spPr>
        <p:txBody>
          <a:bodyPr wrap="square" rIns="0" anchor="t" anchorCtr="0">
            <a:spAutoFit/>
          </a:bodyPr>
          <a:lstStyle>
            <a:lvl1pPr algn="l">
              <a:lnSpc>
                <a:spcPct val="100000"/>
              </a:lnSpc>
              <a:defRPr sz="3200" b="1" cap="none" spc="-100" baseline="0"/>
            </a:lvl1pPr>
          </a:lstStyle>
          <a:p>
            <a:r>
              <a:rPr lang="en-US" dirty="0"/>
              <a:t>Section Divider Title</a:t>
            </a:r>
          </a:p>
        </p:txBody>
      </p:sp>
      <p:sp>
        <p:nvSpPr>
          <p:cNvPr id="3" name="Text Placeholder 2"/>
          <p:cNvSpPr>
            <a:spLocks noGrp="1"/>
          </p:cNvSpPr>
          <p:nvPr>
            <p:ph type="body" idx="1" hasCustomPrompt="1"/>
          </p:nvPr>
        </p:nvSpPr>
        <p:spPr>
          <a:xfrm>
            <a:off x="457200" y="3429000"/>
            <a:ext cx="8235950" cy="184666"/>
          </a:xfrm>
        </p:spPr>
        <p:txBody>
          <a:bodyPr wrap="square" anchor="t" anchorCtr="0">
            <a:spAutoFit/>
          </a:bodyPr>
          <a:lstStyle>
            <a:lvl1pPr marL="0" indent="0">
              <a:lnSpc>
                <a:spcPct val="100000"/>
              </a:lnSpc>
              <a:spcBef>
                <a:spcPts val="0"/>
              </a:spcBef>
              <a:spcAft>
                <a:spcPts val="0"/>
              </a:spcAft>
              <a:buNone/>
              <a:defRPr sz="1200" b="1" cap="all" baseline="0">
                <a:solidFill>
                  <a:srgbClr val="5E5F5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section number</a:t>
            </a:r>
          </a:p>
        </p:txBody>
      </p:sp>
      <p:cxnSp>
        <p:nvCxnSpPr>
          <p:cNvPr id="29" name="Straight Connector 28"/>
          <p:cNvCxnSpPr/>
          <p:nvPr userDrawn="1"/>
        </p:nvCxnSpPr>
        <p:spPr>
          <a:xfrm>
            <a:off x="457197" y="3651859"/>
            <a:ext cx="8235953" cy="0"/>
          </a:xfrm>
          <a:prstGeom prst="line">
            <a:avLst/>
          </a:prstGeom>
          <a:ln w="12700">
            <a:solidFill>
              <a:srgbClr val="5E5F5F"/>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hasCustomPrompt="1"/>
          </p:nvPr>
        </p:nvSpPr>
        <p:spPr>
          <a:xfrm>
            <a:off x="457200" y="4348163"/>
            <a:ext cx="8235950" cy="276999"/>
          </a:xfrm>
        </p:spPr>
        <p:txBody>
          <a:bodyPr>
            <a:spAutoFit/>
          </a:bodyPr>
          <a:lstStyle>
            <a:lvl1pPr marL="0" indent="0">
              <a:buNone/>
              <a:defRPr sz="1800" b="1" baseline="0">
                <a:solidFill>
                  <a:schemeClr val="accent2"/>
                </a:solidFill>
              </a:defRPr>
            </a:lvl1pPr>
            <a:lvl2pPr marL="233362" indent="0">
              <a:buNone/>
              <a:defRPr/>
            </a:lvl2pPr>
            <a:lvl3pPr marL="457200" indent="0">
              <a:buNone/>
              <a:defRPr/>
            </a:lvl3pPr>
            <a:lvl4pPr marL="690562" indent="0">
              <a:buNone/>
              <a:defRPr/>
            </a:lvl4pPr>
            <a:lvl5pPr marL="914400" indent="0">
              <a:buNone/>
              <a:defRPr/>
            </a:lvl5pPr>
          </a:lstStyle>
          <a:p>
            <a:pPr lvl="0"/>
            <a:r>
              <a:rPr lang="en-US" dirty="0"/>
              <a:t>Optional Speaker Name or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spTree>
    <p:extLst>
      <p:ext uri="{BB962C8B-B14F-4D97-AF65-F5344CB8AC3E}">
        <p14:creationId xmlns:p14="http://schemas.microsoft.com/office/powerpoint/2010/main" val="3201355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0" tIns="0" rIns="0" bIns="0" rtlCol="0" anchor="t" anchorCtr="0">
            <a:spAutoFit/>
          </a:bodyPr>
          <a:lstStyle>
            <a:lvl1pPr>
              <a:defRPr lang="en-US" spc="-50" baseline="0" dirty="0"/>
            </a:lvl1pPr>
          </a:lstStyle>
          <a:p>
            <a:pPr lvl="0"/>
            <a:r>
              <a:rPr lang="en-US" dirty="0"/>
              <a:t>Slide Title</a:t>
            </a:r>
          </a:p>
        </p:txBody>
      </p:sp>
      <p:sp>
        <p:nvSpPr>
          <p:cNvPr id="5" name="Text Placeholder 1"/>
          <p:cNvSpPr>
            <a:spLocks noGrp="1"/>
          </p:cNvSpPr>
          <p:nvPr>
            <p:ph type="body" sz="quarter" idx="1"/>
          </p:nvPr>
        </p:nvSpPr>
        <p:spPr>
          <a:xfrm>
            <a:off x="457200" y="1737360"/>
            <a:ext cx="7315200" cy="4251958"/>
          </a:xfrm>
        </p:spPr>
        <p:txBody>
          <a:bodyPr/>
          <a:lstStyle>
            <a:lvl1pPr marL="227013" indent="-227013">
              <a:lnSpc>
                <a:spcPct val="100000"/>
              </a:lnSpc>
              <a:spcBef>
                <a:spcPts val="1400"/>
              </a:spcBef>
              <a:spcAft>
                <a:spcPts val="0"/>
              </a:spcAft>
              <a:buFont typeface="Arial" panose="020B0604020202020204" pitchFamily="34" charset="0"/>
              <a:buChar char="•"/>
              <a:defRPr sz="1600" b="0">
                <a:solidFill>
                  <a:schemeClr val="tx1"/>
                </a:solidFill>
              </a:defRPr>
            </a:lvl1pPr>
            <a:lvl2pPr marL="461963" indent="-234950">
              <a:lnSpc>
                <a:spcPct val="100000"/>
              </a:lnSpc>
              <a:spcBef>
                <a:spcPts val="1000"/>
              </a:spcBef>
              <a:spcAft>
                <a:spcPts val="0"/>
              </a:spcAft>
              <a:buFont typeface="Arial" panose="020B0604020202020204" pitchFamily="34" charset="0"/>
              <a:buChar char="–"/>
              <a:defRPr sz="1600"/>
            </a:lvl2pPr>
            <a:lvl3pPr marL="687388" indent="-225425">
              <a:lnSpc>
                <a:spcPct val="100000"/>
              </a:lnSpc>
              <a:spcBef>
                <a:spcPts val="800"/>
              </a:spcBef>
              <a:spcAft>
                <a:spcPts val="0"/>
              </a:spcAft>
              <a:defRPr sz="1600"/>
            </a:lvl3pPr>
            <a:lvl4pPr marL="914400" indent="-227013">
              <a:lnSpc>
                <a:spcPct val="100000"/>
              </a:lnSpc>
              <a:spcBef>
                <a:spcPts val="800"/>
              </a:spcBef>
              <a:spcAft>
                <a:spcPts val="0"/>
              </a:spcAft>
              <a:defRPr sz="1600"/>
            </a:lvl4pPr>
            <a:lvl5pPr marL="1141413" indent="-227013">
              <a:lnSpc>
                <a:spcPct val="100000"/>
              </a:lnSpc>
              <a:spcBef>
                <a:spcPts val="800"/>
              </a:spcBef>
              <a:spcAft>
                <a:spcPts val="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5079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_One-on-a-Page">
    <p:spTree>
      <p:nvGrpSpPr>
        <p:cNvPr id="1" name=""/>
        <p:cNvGrpSpPr/>
        <p:nvPr/>
      </p:nvGrpSpPr>
      <p:grpSpPr>
        <a:xfrm>
          <a:off x="0" y="0"/>
          <a:ext cx="0" cy="0"/>
          <a:chOff x="0" y="0"/>
          <a:chExt cx="0" cy="0"/>
        </a:xfrm>
      </p:grpSpPr>
      <p:sp>
        <p:nvSpPr>
          <p:cNvPr id="5" name="Text Placeholder 1"/>
          <p:cNvSpPr>
            <a:spLocks noGrp="1"/>
          </p:cNvSpPr>
          <p:nvPr>
            <p:ph type="body" sz="quarter" idx="1"/>
          </p:nvPr>
        </p:nvSpPr>
        <p:spPr>
          <a:xfrm>
            <a:off x="457200" y="1737360"/>
            <a:ext cx="7315200" cy="4251960"/>
          </a:xfrm>
        </p:spPr>
        <p:txBody>
          <a:bodyPr/>
          <a:lstStyle>
            <a:lvl1pPr>
              <a:lnSpc>
                <a:spcPct val="100000"/>
              </a:lnSpc>
              <a:spcBef>
                <a:spcPts val="1400"/>
              </a:spcBef>
              <a:spcAft>
                <a:spcPts val="0"/>
              </a:spcAft>
              <a:defRPr/>
            </a:lvl1pPr>
            <a:lvl2pPr>
              <a:lnSpc>
                <a:spcPct val="100000"/>
              </a:lnSpc>
              <a:spcBef>
                <a:spcPts val="800"/>
              </a:spcBef>
              <a:spcAft>
                <a:spcPts val="0"/>
              </a:spcAft>
              <a:defRPr/>
            </a:lvl2pPr>
            <a:lvl3pPr>
              <a:lnSpc>
                <a:spcPct val="100000"/>
              </a:lnSpc>
              <a:spcBef>
                <a:spcPts val="600"/>
              </a:spcBef>
              <a:spcAft>
                <a:spcPts val="0"/>
              </a:spcAft>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457197" y="768096"/>
            <a:ext cx="8220456" cy="332399"/>
          </a:xfrm>
        </p:spPr>
        <p:txBody>
          <a:bodyPr/>
          <a:lstStyle>
            <a:lvl1pPr>
              <a:defRPr/>
            </a:lvl1pPr>
          </a:lstStyle>
          <a:p>
            <a:r>
              <a:rPr lang="en-US" dirty="0"/>
              <a:t>Slide Title</a:t>
            </a:r>
          </a:p>
        </p:txBody>
      </p:sp>
    </p:spTree>
    <p:extLst>
      <p:ext uri="{BB962C8B-B14F-4D97-AF65-F5344CB8AC3E}">
        <p14:creationId xmlns:p14="http://schemas.microsoft.com/office/powerpoint/2010/main" val="2919440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_Two-on-a-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5" name="Text Placeholder 1"/>
          <p:cNvSpPr>
            <a:spLocks noGrp="1"/>
          </p:cNvSpPr>
          <p:nvPr>
            <p:ph type="body" sz="quarter" idx="1"/>
          </p:nvPr>
        </p:nvSpPr>
        <p:spPr>
          <a:xfrm>
            <a:off x="457200" y="1737360"/>
            <a:ext cx="3932238" cy="4251960"/>
          </a:xfrm>
        </p:spPr>
        <p:txBody>
          <a:bodyPr/>
          <a:lstStyle>
            <a:lvl1pPr>
              <a:lnSpc>
                <a:spcPct val="100000"/>
              </a:lnSpc>
              <a:spcBef>
                <a:spcPts val="1400"/>
              </a:spcBef>
              <a:spcAft>
                <a:spcPts val="0"/>
              </a:spcAft>
              <a:defRPr sz="1400" baseline="0"/>
            </a:lvl1pPr>
            <a:lvl2pPr>
              <a:lnSpc>
                <a:spcPct val="100000"/>
              </a:lnSpc>
              <a:spcBef>
                <a:spcPts val="800"/>
              </a:spcBef>
              <a:spcAft>
                <a:spcPts val="0"/>
              </a:spcAft>
              <a:defRPr sz="1400" baseline="0"/>
            </a:lvl2pPr>
            <a:lvl3pPr>
              <a:lnSpc>
                <a:spcPct val="100000"/>
              </a:lnSpc>
              <a:spcBef>
                <a:spcPts val="600"/>
              </a:spcBef>
              <a:spcAft>
                <a:spcPts val="0"/>
              </a:spcAft>
              <a:defRPr sz="1400" baseline="0"/>
            </a:lvl3pPr>
            <a:lvl4pPr>
              <a:lnSpc>
                <a:spcPct val="100000"/>
              </a:lnSpc>
              <a:spcBef>
                <a:spcPts val="600"/>
              </a:spcBef>
              <a:spcAft>
                <a:spcPts val="0"/>
              </a:spcAft>
              <a:defRPr sz="1400" baseline="0"/>
            </a:lvl4pPr>
            <a:lvl5pPr>
              <a:lnSpc>
                <a:spcPct val="100000"/>
              </a:lnSpc>
              <a:spcBef>
                <a:spcPts val="600"/>
              </a:spcBef>
              <a:defRPr sz="14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2"/>
          </p:nvPr>
        </p:nvSpPr>
        <p:spPr>
          <a:xfrm>
            <a:off x="4754563" y="1737361"/>
            <a:ext cx="3932237" cy="4251960"/>
          </a:xfrm>
        </p:spPr>
        <p:txBody>
          <a:bodyPr vert="horz" lIns="0" tIns="0" rIns="0" bIns="0" rtlCol="0">
            <a:noAutofit/>
          </a:bodyPr>
          <a:lstStyle>
            <a:lvl1pPr>
              <a:spcBef>
                <a:spcPts val="1400"/>
              </a:spcBef>
              <a:defRPr lang="en-US" sz="1400" dirty="0" smtClean="0"/>
            </a:lvl1pPr>
            <a:lvl2pPr>
              <a:spcBef>
                <a:spcPts val="800"/>
              </a:spcBef>
              <a:defRPr lang="en-US" sz="1400" dirty="0" smtClean="0"/>
            </a:lvl2pPr>
            <a:lvl3pPr>
              <a:spcBef>
                <a:spcPts val="600"/>
              </a:spcBef>
              <a:defRPr lang="en-US" sz="1400" dirty="0" smtClean="0"/>
            </a:lvl3pPr>
            <a:lvl4pPr>
              <a:spcBef>
                <a:spcPts val="600"/>
              </a:spcBef>
              <a:defRPr lang="en-US" sz="1400" dirty="0" smtClean="0"/>
            </a:lvl4pPr>
            <a:lvl5pPr>
              <a:spcBef>
                <a:spcPts val="600"/>
              </a:spcBef>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970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_Three-on-a-Page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6" name="Content Placeholder 1"/>
          <p:cNvSpPr>
            <a:spLocks noGrp="1"/>
          </p:cNvSpPr>
          <p:nvPr>
            <p:ph sz="half" idx="12"/>
          </p:nvPr>
        </p:nvSpPr>
        <p:spPr>
          <a:xfrm>
            <a:off x="457200" y="1737360"/>
            <a:ext cx="2542032" cy="4251960"/>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3"/>
          </p:nvPr>
        </p:nvSpPr>
        <p:spPr>
          <a:xfrm>
            <a:off x="3293852" y="1737360"/>
            <a:ext cx="2542032" cy="4251960"/>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4"/>
          </p:nvPr>
        </p:nvSpPr>
        <p:spPr>
          <a:xfrm>
            <a:off x="6129070" y="1737360"/>
            <a:ext cx="2542032" cy="4251960"/>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3151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 2/3 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11" name="Content Placeholder 1"/>
          <p:cNvSpPr>
            <a:spLocks noGrp="1"/>
          </p:cNvSpPr>
          <p:nvPr>
            <p:ph sz="quarter" idx="12"/>
          </p:nvPr>
        </p:nvSpPr>
        <p:spPr>
          <a:xfrm>
            <a:off x="457201" y="1737360"/>
            <a:ext cx="2542032" cy="4251960"/>
          </a:xfrm>
        </p:spPr>
        <p:txBody>
          <a:bodyPr vert="horz" lIns="0" tIns="0" rIns="0" bIns="0" rtlCol="0">
            <a:noAutofit/>
          </a:bodyPr>
          <a:lstStyle>
            <a:lvl1pPr>
              <a:defRPr lang="en-US" sz="1400" baseline="0" dirty="0" smtClean="0"/>
            </a:lvl1pPr>
            <a:lvl2pPr>
              <a:defRPr lang="en-US" sz="1400" dirty="0" smtClean="0"/>
            </a:lvl2pPr>
            <a:lvl3pPr>
              <a:defRPr lang="en-US" sz="1400"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3"/>
          </p:nvPr>
        </p:nvSpPr>
        <p:spPr>
          <a:xfrm>
            <a:off x="3291840" y="1737360"/>
            <a:ext cx="5376862" cy="4251960"/>
          </a:xfrm>
        </p:spPr>
        <p:txBody>
          <a:bodyPr vert="horz" lIns="0" tIns="0" rIns="0" bIns="0" rtlCol="0">
            <a:noAutofit/>
          </a:bodyPr>
          <a:lstStyle>
            <a:lvl1pPr>
              <a:defRPr lang="en-US" sz="1400" baseline="0" dirty="0" smtClean="0"/>
            </a:lvl1pPr>
            <a:lvl2pPr>
              <a:defRPr lang="en-US" sz="1400" dirty="0" smtClean="0"/>
            </a:lvl2pPr>
            <a:lvl3pPr>
              <a:defRPr lang="en-US" sz="1400"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3006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 2/3 Content layout">
    <p:spTree>
      <p:nvGrpSpPr>
        <p:cNvPr id="1" name=""/>
        <p:cNvGrpSpPr/>
        <p:nvPr/>
      </p:nvGrpSpPr>
      <p:grpSpPr>
        <a:xfrm>
          <a:off x="0" y="0"/>
          <a:ext cx="0" cy="0"/>
          <a:chOff x="0" y="0"/>
          <a:chExt cx="0" cy="0"/>
        </a:xfrm>
      </p:grpSpPr>
      <p:sp>
        <p:nvSpPr>
          <p:cNvPr id="12" name="Content Placeholder 1"/>
          <p:cNvSpPr>
            <a:spLocks noGrp="1"/>
          </p:cNvSpPr>
          <p:nvPr>
            <p:ph sz="quarter" idx="12"/>
          </p:nvPr>
        </p:nvSpPr>
        <p:spPr>
          <a:xfrm>
            <a:off x="457201" y="1737360"/>
            <a:ext cx="2542032" cy="4297681"/>
          </a:xfrm>
        </p:spPr>
        <p:txBody>
          <a:bodyPr vert="horz" lIns="0" tIns="0" rIns="0" bIns="0" rtlCol="0">
            <a:noAutofit/>
          </a:bodyPr>
          <a:lstStyle>
            <a:lvl1pPr>
              <a:defRPr lang="en-US" sz="1400" baseline="0" dirty="0" smtClean="0"/>
            </a:lvl1pPr>
            <a:lvl2pPr>
              <a:defRPr lang="en-US" sz="1400" dirty="0" smtClean="0"/>
            </a:lvl2pPr>
            <a:lvl3pPr>
              <a:defRPr lang="en-US" sz="1400"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
          <p:cNvSpPr>
            <a:spLocks noGrp="1"/>
          </p:cNvSpPr>
          <p:nvPr>
            <p:ph type="body" sz="quarter" idx="1" hasCustomPrompt="1"/>
          </p:nvPr>
        </p:nvSpPr>
        <p:spPr>
          <a:xfrm>
            <a:off x="3292686" y="1737360"/>
            <a:ext cx="5367715" cy="246221"/>
          </a:xfrm>
        </p:spPr>
        <p:txBody>
          <a:bodyPr wrap="square" anchor="t" anchorCtr="0">
            <a:spAutoFit/>
          </a:bodyPr>
          <a:lstStyle>
            <a:lvl1pPr marL="0" indent="0">
              <a:spcAft>
                <a:spcPts val="0"/>
              </a:spcAft>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a:t>
            </a:r>
          </a:p>
        </p:txBody>
      </p:sp>
      <p:sp>
        <p:nvSpPr>
          <p:cNvPr id="14" name="Text Placeholder 2"/>
          <p:cNvSpPr>
            <a:spLocks noGrp="1"/>
          </p:cNvSpPr>
          <p:nvPr>
            <p:ph type="body" sz="quarter" idx="2" hasCustomPrompt="1"/>
          </p:nvPr>
        </p:nvSpPr>
        <p:spPr>
          <a:xfrm>
            <a:off x="3292686" y="1975104"/>
            <a:ext cx="5367715" cy="215444"/>
          </a:xfrm>
        </p:spPr>
        <p:txBody>
          <a:bodyPr vert="horz" wrap="square" lIns="0" tIns="0" rIns="0" bIns="0" rtlCol="0" anchor="t" anchorCtr="0">
            <a:spAutoFit/>
          </a:bodyPr>
          <a:lstStyle>
            <a:lvl1pPr>
              <a:defRPr lang="en-US" sz="1400" b="0" dirty="0" smtClean="0">
                <a:solidFill>
                  <a:schemeClr val="tx1"/>
                </a:solidFill>
              </a:defRPr>
            </a:lvl1pPr>
          </a:lstStyle>
          <a:p>
            <a:pPr lvl="0">
              <a:spcBef>
                <a:spcPts val="0"/>
              </a:spcBef>
              <a:buNone/>
              <a:tabLst>
                <a:tab pos="3933825" algn="r"/>
              </a:tabLst>
            </a:pPr>
            <a:r>
              <a:rPr lang="en-US" dirty="0"/>
              <a:t>Chart / Table Subtitle</a:t>
            </a:r>
          </a:p>
        </p:txBody>
      </p:sp>
      <p:sp>
        <p:nvSpPr>
          <p:cNvPr id="6" name="Content Placeholder 2"/>
          <p:cNvSpPr>
            <a:spLocks noGrp="1"/>
          </p:cNvSpPr>
          <p:nvPr>
            <p:ph sz="quarter" idx="13"/>
          </p:nvPr>
        </p:nvSpPr>
        <p:spPr>
          <a:xfrm>
            <a:off x="3292686" y="2194560"/>
            <a:ext cx="5367715" cy="3931920"/>
          </a:xfrm>
        </p:spPr>
        <p:txBody>
          <a:bodyPr vert="horz" lIns="0" tIns="0" rIns="0" bIns="0" rtlCol="0">
            <a:noAutofit/>
          </a:bodyPr>
          <a:lstStyle>
            <a:lvl1pPr>
              <a:defRPr lang="en-US" sz="1400" baseline="0" dirty="0" smtClean="0"/>
            </a:lvl1pPr>
            <a:lvl2pPr>
              <a:defRPr lang="en-US" sz="1400" dirty="0" smtClean="0"/>
            </a:lvl2pPr>
            <a:lvl3pPr>
              <a:defRPr lang="en-US" sz="1400"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457197" y="768096"/>
            <a:ext cx="8220456" cy="332399"/>
          </a:xfrm>
        </p:spPr>
        <p:txBody>
          <a:bodyPr/>
          <a:lstStyle>
            <a:lvl1pPr>
              <a:defRPr/>
            </a:lvl1pPr>
          </a:lstStyle>
          <a:p>
            <a:r>
              <a:rPr lang="en-US" dirty="0"/>
              <a:t>Slide Title</a:t>
            </a:r>
          </a:p>
        </p:txBody>
      </p:sp>
    </p:spTree>
    <p:extLst>
      <p:ext uri="{BB962C8B-B14F-4D97-AF65-F5344CB8AC3E}">
        <p14:creationId xmlns:p14="http://schemas.microsoft.com/office/powerpoint/2010/main" val="146946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5_Text Only">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457200" y="3575304"/>
            <a:ext cx="8238744" cy="740664"/>
          </a:xfrm>
        </p:spPr>
        <p:txBody>
          <a:bodyPr anchor="b" anchorCtr="0"/>
          <a:lstStyle>
            <a:lvl1pPr>
              <a:defRPr sz="4000" spc="-100" baseline="0">
                <a:solidFill>
                  <a:schemeClr val="tx1"/>
                </a:solidFill>
              </a:defRPr>
            </a:lvl1pPr>
            <a:lvl2pPr>
              <a:defRPr/>
            </a:lvl2pPr>
          </a:lstStyle>
          <a:p>
            <a:pPr lvl="0"/>
            <a:r>
              <a:rPr lang="en-US" dirty="0"/>
              <a:t>Presentation Title</a:t>
            </a:r>
          </a:p>
        </p:txBody>
      </p:sp>
      <p:sp>
        <p:nvSpPr>
          <p:cNvPr id="12" name="Text Placeholder 11"/>
          <p:cNvSpPr>
            <a:spLocks noGrp="1"/>
          </p:cNvSpPr>
          <p:nvPr>
            <p:ph type="body" sz="quarter" idx="12" hasCustomPrompt="1"/>
          </p:nvPr>
        </p:nvSpPr>
        <p:spPr>
          <a:xfrm>
            <a:off x="457200" y="4352544"/>
            <a:ext cx="8238744" cy="365760"/>
          </a:xfrm>
        </p:spPr>
        <p:txBody>
          <a:bodyPr/>
          <a:lstStyle>
            <a:lvl1pPr>
              <a:defRPr sz="2400" baseline="0"/>
            </a:lvl1pPr>
          </a:lstStyle>
          <a:p>
            <a:pPr lvl="0"/>
            <a:r>
              <a:rPr lang="en-US" dirty="0"/>
              <a:t>Optional Speaker Name or Subtitle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spTree>
    <p:extLst>
      <p:ext uri="{BB962C8B-B14F-4D97-AF65-F5344CB8AC3E}">
        <p14:creationId xmlns:p14="http://schemas.microsoft.com/office/powerpoint/2010/main" val="39161062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Text Placeholder 1"/>
          <p:cNvSpPr>
            <a:spLocks noGrp="1"/>
          </p:cNvSpPr>
          <p:nvPr>
            <p:ph type="body" idx="1" hasCustomPrompt="1"/>
          </p:nvPr>
        </p:nvSpPr>
        <p:spPr>
          <a:xfrm>
            <a:off x="457200" y="1737360"/>
            <a:ext cx="6446520" cy="246221"/>
          </a:xfrm>
        </p:spPr>
        <p:txBody>
          <a:bodyPr wrap="square" anchor="t" anchorCtr="0">
            <a:spAutoFit/>
          </a:bodyPr>
          <a:lstStyle>
            <a:lvl1pPr marL="0" indent="0">
              <a:spcAft>
                <a:spcPts val="0"/>
              </a:spcAft>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Table / Chart Title</a:t>
            </a:r>
          </a:p>
        </p:txBody>
      </p:sp>
      <p:sp>
        <p:nvSpPr>
          <p:cNvPr id="13" name="Text Placeholder 2"/>
          <p:cNvSpPr>
            <a:spLocks noGrp="1"/>
          </p:cNvSpPr>
          <p:nvPr>
            <p:ph type="body" idx="2" hasCustomPrompt="1"/>
          </p:nvPr>
        </p:nvSpPr>
        <p:spPr>
          <a:xfrm>
            <a:off x="457200" y="1975104"/>
            <a:ext cx="6446520" cy="215444"/>
          </a:xfrm>
        </p:spPr>
        <p:txBody>
          <a:bodyPr wrap="square" anchor="t" anchorCtr="0">
            <a:spAutoFit/>
          </a:bodyPr>
          <a:lstStyle>
            <a:lvl1pPr marL="0" indent="0">
              <a:spcBef>
                <a:spcPts val="0"/>
              </a:spcBef>
              <a:spcAft>
                <a:spcPts val="0"/>
              </a:spcAft>
              <a:buNone/>
              <a:tabLst>
                <a:tab pos="8220075" algn="r"/>
              </a:tabLst>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Table / Chart Subtitle</a:t>
            </a:r>
          </a:p>
        </p:txBody>
      </p:sp>
      <p:sp>
        <p:nvSpPr>
          <p:cNvPr id="14" name="Content Placeholder 1"/>
          <p:cNvSpPr>
            <a:spLocks noGrp="1"/>
          </p:cNvSpPr>
          <p:nvPr>
            <p:ph sz="quarter" idx="12"/>
          </p:nvPr>
        </p:nvSpPr>
        <p:spPr>
          <a:xfrm>
            <a:off x="459994" y="2194560"/>
            <a:ext cx="8220456" cy="3886200"/>
          </a:xfrm>
        </p:spPr>
        <p:txBody>
          <a:bodyPr/>
          <a:lstStyle>
            <a:lvl1pPr>
              <a:lnSpc>
                <a:spcPct val="100000"/>
              </a:lnSpc>
              <a:spcAft>
                <a:spcPts val="0"/>
              </a:spcAft>
              <a:defRPr/>
            </a:lvl1pPr>
            <a:lvl2pPr>
              <a:lnSpc>
                <a:spcPct val="100000"/>
              </a:lnSpc>
              <a:spcBef>
                <a:spcPts val="1000"/>
              </a:spcBef>
              <a:spcAft>
                <a:spcPts val="0"/>
              </a:spcAft>
              <a:defRPr/>
            </a:lvl2pPr>
            <a:lvl3pPr>
              <a:lnSpc>
                <a:spcPct val="100000"/>
              </a:lnSpc>
              <a:spcBef>
                <a:spcPts val="800"/>
              </a:spcBef>
              <a:spcAft>
                <a:spcPts val="0"/>
              </a:spcAft>
              <a:defRPr/>
            </a:lvl3pPr>
            <a:lvl4pPr>
              <a:lnSpc>
                <a:spcPct val="100000"/>
              </a:lnSpc>
              <a:spcBef>
                <a:spcPts val="800"/>
              </a:spcBef>
              <a:spcAft>
                <a:spcPts val="0"/>
              </a:spcAft>
              <a:defRPr/>
            </a:lvl4pPr>
            <a:lvl5pPr>
              <a:lnSpc>
                <a:spcPct val="10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457197" y="768096"/>
            <a:ext cx="8220456" cy="332399"/>
          </a:xfrm>
        </p:spPr>
        <p:txBody>
          <a:bodyPr/>
          <a:lstStyle>
            <a:lvl1pPr>
              <a:defRPr/>
            </a:lvl1pPr>
          </a:lstStyle>
          <a:p>
            <a:r>
              <a:rPr lang="en-US" dirty="0"/>
              <a:t>Slide Title</a:t>
            </a:r>
          </a:p>
        </p:txBody>
      </p:sp>
    </p:spTree>
    <p:extLst>
      <p:ext uri="{BB962C8B-B14F-4D97-AF65-F5344CB8AC3E}">
        <p14:creationId xmlns:p14="http://schemas.microsoft.com/office/powerpoint/2010/main" val="3179496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Side-by-Side Content">
    <p:spTree>
      <p:nvGrpSpPr>
        <p:cNvPr id="1" name=""/>
        <p:cNvGrpSpPr/>
        <p:nvPr/>
      </p:nvGrpSpPr>
      <p:grpSpPr>
        <a:xfrm>
          <a:off x="0" y="0"/>
          <a:ext cx="0" cy="0"/>
          <a:chOff x="0" y="0"/>
          <a:chExt cx="0" cy="0"/>
        </a:xfrm>
      </p:grpSpPr>
      <p:sp>
        <p:nvSpPr>
          <p:cNvPr id="3" name="Text Placeholder 1"/>
          <p:cNvSpPr>
            <a:spLocks noGrp="1"/>
          </p:cNvSpPr>
          <p:nvPr>
            <p:ph type="body" idx="12" hasCustomPrompt="1"/>
          </p:nvPr>
        </p:nvSpPr>
        <p:spPr>
          <a:xfrm>
            <a:off x="457200" y="1737360"/>
            <a:ext cx="3932238" cy="246221"/>
          </a:xfrm>
        </p:spPr>
        <p:txBody>
          <a:bodyPr wrap="square" anchor="t" anchorCtr="0">
            <a:spAutoFit/>
          </a:bodyPr>
          <a:lstStyle>
            <a:lvl1pPr marL="0" indent="0">
              <a:spcAft>
                <a:spcPts val="0"/>
              </a:spcAft>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 Corbel 16pt.</a:t>
            </a:r>
          </a:p>
        </p:txBody>
      </p:sp>
      <p:sp>
        <p:nvSpPr>
          <p:cNvPr id="13" name="Text Placeholder 2"/>
          <p:cNvSpPr>
            <a:spLocks noGrp="1"/>
          </p:cNvSpPr>
          <p:nvPr>
            <p:ph type="body" idx="13" hasCustomPrompt="1"/>
          </p:nvPr>
        </p:nvSpPr>
        <p:spPr>
          <a:xfrm>
            <a:off x="457200" y="1975104"/>
            <a:ext cx="3932238" cy="215444"/>
          </a:xfrm>
        </p:spPr>
        <p:txBody>
          <a:bodyPr wrap="square" anchor="t" anchorCtr="0">
            <a:spAutoFit/>
          </a:bodyPr>
          <a:lstStyle>
            <a:lvl1pPr marL="0" indent="0">
              <a:lnSpc>
                <a:spcPct val="100000"/>
              </a:lnSpc>
              <a:spcBef>
                <a:spcPts val="0"/>
              </a:spcBef>
              <a:spcAft>
                <a:spcPts val="0"/>
              </a:spcAft>
              <a:buNone/>
              <a:tabLst>
                <a:tab pos="3933825" algn="r"/>
              </a:tabLst>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Subtitle — Corbel 14pt.</a:t>
            </a:r>
          </a:p>
        </p:txBody>
      </p:sp>
      <p:sp>
        <p:nvSpPr>
          <p:cNvPr id="5" name="Text Placeholder 3"/>
          <p:cNvSpPr>
            <a:spLocks noGrp="1"/>
          </p:cNvSpPr>
          <p:nvPr>
            <p:ph type="body" sz="quarter" idx="14" hasCustomPrompt="1"/>
          </p:nvPr>
        </p:nvSpPr>
        <p:spPr>
          <a:xfrm>
            <a:off x="4752805" y="1737360"/>
            <a:ext cx="3931920" cy="246221"/>
          </a:xfrm>
        </p:spPr>
        <p:txBody>
          <a:bodyPr anchor="t" anchorCtr="0">
            <a:spAutoFit/>
          </a:bodyPr>
          <a:lstStyle>
            <a:lvl1pPr marL="0" indent="0">
              <a:spcAft>
                <a:spcPts val="0"/>
              </a:spcAft>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 Corbel 16pt.</a:t>
            </a:r>
          </a:p>
        </p:txBody>
      </p:sp>
      <p:sp>
        <p:nvSpPr>
          <p:cNvPr id="14" name="Text Placeholder 4"/>
          <p:cNvSpPr>
            <a:spLocks noGrp="1"/>
          </p:cNvSpPr>
          <p:nvPr>
            <p:ph type="body" sz="quarter" idx="15" hasCustomPrompt="1"/>
          </p:nvPr>
        </p:nvSpPr>
        <p:spPr>
          <a:xfrm>
            <a:off x="4752805" y="1975104"/>
            <a:ext cx="3931920" cy="215444"/>
          </a:xfrm>
        </p:spPr>
        <p:txBody>
          <a:bodyPr vert="horz" wrap="square" lIns="0" tIns="0" rIns="0" bIns="0" rtlCol="0" anchor="t" anchorCtr="0">
            <a:spAutoFit/>
          </a:bodyPr>
          <a:lstStyle>
            <a:lvl1pPr>
              <a:defRPr lang="en-US" sz="1400" b="0" dirty="0" smtClean="0">
                <a:solidFill>
                  <a:schemeClr val="tx1"/>
                </a:solidFill>
              </a:defRPr>
            </a:lvl1pPr>
          </a:lstStyle>
          <a:p>
            <a:pPr lvl="0">
              <a:spcBef>
                <a:spcPts val="0"/>
              </a:spcBef>
              <a:buNone/>
              <a:tabLst>
                <a:tab pos="3933825" algn="r"/>
              </a:tabLst>
            </a:pPr>
            <a:r>
              <a:rPr lang="en-US" dirty="0"/>
              <a:t>Chart Subtitle — Corbel 14pt.</a:t>
            </a:r>
          </a:p>
        </p:txBody>
      </p:sp>
      <p:sp>
        <p:nvSpPr>
          <p:cNvPr id="4" name="Content Placeholder 1"/>
          <p:cNvSpPr>
            <a:spLocks noGrp="1"/>
          </p:cNvSpPr>
          <p:nvPr>
            <p:ph sz="half" idx="1"/>
          </p:nvPr>
        </p:nvSpPr>
        <p:spPr>
          <a:xfrm>
            <a:off x="457200" y="2194560"/>
            <a:ext cx="3932238" cy="3886200"/>
          </a:xfrm>
        </p:spPr>
        <p:txBody>
          <a:bodyPr/>
          <a:lstStyle>
            <a:lvl1pPr>
              <a:lnSpc>
                <a:spcPct val="100000"/>
              </a:lnSpc>
              <a:spcBef>
                <a:spcPts val="1200"/>
              </a:spcBef>
              <a:spcAft>
                <a:spcPts val="0"/>
              </a:spcAft>
              <a:defRPr sz="1400" baseline="0"/>
            </a:lvl1pPr>
            <a:lvl2pPr>
              <a:lnSpc>
                <a:spcPct val="100000"/>
              </a:lnSpc>
              <a:spcBef>
                <a:spcPts val="1000"/>
              </a:spcBef>
              <a:spcAft>
                <a:spcPts val="0"/>
              </a:spcAft>
              <a:defRPr sz="1400" baseline="0"/>
            </a:lvl2pPr>
            <a:lvl3pPr>
              <a:lnSpc>
                <a:spcPct val="100000"/>
              </a:lnSpc>
              <a:spcBef>
                <a:spcPts val="800"/>
              </a:spcBef>
              <a:spcAft>
                <a:spcPts val="0"/>
              </a:spcAft>
              <a:defRPr sz="1400" baseline="0"/>
            </a:lvl3pPr>
            <a:lvl4pPr>
              <a:lnSpc>
                <a:spcPct val="100000"/>
              </a:lnSpc>
              <a:spcBef>
                <a:spcPts val="800"/>
              </a:spcBef>
              <a:spcAft>
                <a:spcPts val="0"/>
              </a:spcAft>
              <a:defRPr sz="1400" baseline="0"/>
            </a:lvl4pPr>
            <a:lvl5pPr>
              <a:lnSpc>
                <a:spcPct val="100000"/>
              </a:lnSpc>
              <a:spcBef>
                <a:spcPts val="800"/>
              </a:spcBef>
              <a:spcAft>
                <a:spcPts val="0"/>
              </a:spcAft>
              <a:defRPr sz="14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quarter" idx="2"/>
          </p:nvPr>
        </p:nvSpPr>
        <p:spPr>
          <a:xfrm>
            <a:off x="4752805" y="2194560"/>
            <a:ext cx="3931920" cy="3886200"/>
          </a:xfrm>
        </p:spPr>
        <p:txBody>
          <a:bodyPr/>
          <a:lstStyle>
            <a:lvl1pPr>
              <a:lnSpc>
                <a:spcPct val="100000"/>
              </a:lnSpc>
              <a:spcBef>
                <a:spcPts val="1200"/>
              </a:spcBef>
              <a:spcAft>
                <a:spcPts val="0"/>
              </a:spcAft>
              <a:defRPr sz="1400" baseline="0"/>
            </a:lvl1pPr>
            <a:lvl2pPr>
              <a:lnSpc>
                <a:spcPct val="100000"/>
              </a:lnSpc>
              <a:spcBef>
                <a:spcPts val="1000"/>
              </a:spcBef>
              <a:spcAft>
                <a:spcPts val="0"/>
              </a:spcAft>
              <a:defRPr sz="1400" baseline="0"/>
            </a:lvl2pPr>
            <a:lvl3pPr>
              <a:lnSpc>
                <a:spcPct val="100000"/>
              </a:lnSpc>
              <a:spcBef>
                <a:spcPts val="800"/>
              </a:spcBef>
              <a:spcAft>
                <a:spcPts val="0"/>
              </a:spcAft>
              <a:defRPr sz="1400" baseline="0"/>
            </a:lvl3pPr>
            <a:lvl4pPr>
              <a:lnSpc>
                <a:spcPct val="100000"/>
              </a:lnSpc>
              <a:spcBef>
                <a:spcPts val="800"/>
              </a:spcBef>
              <a:spcAft>
                <a:spcPts val="0"/>
              </a:spcAft>
              <a:defRPr sz="1400" baseline="0"/>
            </a:lvl4pPr>
            <a:lvl5pPr>
              <a:lnSpc>
                <a:spcPct val="100000"/>
              </a:lnSpc>
              <a:spcBef>
                <a:spcPts val="800"/>
              </a:spcBef>
              <a:spcAft>
                <a:spcPts val="0"/>
              </a:spcAft>
              <a:defRPr sz="14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457197" y="768096"/>
            <a:ext cx="8220456" cy="332399"/>
          </a:xfrm>
        </p:spPr>
        <p:txBody>
          <a:bodyPr/>
          <a:lstStyle>
            <a:lvl1pPr>
              <a:defRPr/>
            </a:lvl1pPr>
          </a:lstStyle>
          <a:p>
            <a:r>
              <a:rPr lang="en-US" dirty="0"/>
              <a:t>Slide Title</a:t>
            </a:r>
          </a:p>
        </p:txBody>
      </p:sp>
    </p:spTree>
    <p:extLst>
      <p:ext uri="{BB962C8B-B14F-4D97-AF65-F5344CB8AC3E}">
        <p14:creationId xmlns:p14="http://schemas.microsoft.com/office/powerpoint/2010/main" val="1271640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Rows Content">
    <p:spTree>
      <p:nvGrpSpPr>
        <p:cNvPr id="1" name=""/>
        <p:cNvGrpSpPr/>
        <p:nvPr/>
      </p:nvGrpSpPr>
      <p:grpSpPr>
        <a:xfrm>
          <a:off x="0" y="0"/>
          <a:ext cx="0" cy="0"/>
          <a:chOff x="0" y="0"/>
          <a:chExt cx="0" cy="0"/>
        </a:xfrm>
      </p:grpSpPr>
      <p:sp>
        <p:nvSpPr>
          <p:cNvPr id="3" name="Text Placeholder 1"/>
          <p:cNvSpPr>
            <a:spLocks noGrp="1"/>
          </p:cNvSpPr>
          <p:nvPr>
            <p:ph type="body" idx="1" hasCustomPrompt="1"/>
          </p:nvPr>
        </p:nvSpPr>
        <p:spPr>
          <a:xfrm>
            <a:off x="457200" y="1737360"/>
            <a:ext cx="8220456" cy="246221"/>
          </a:xfrm>
        </p:spPr>
        <p:txBody>
          <a:bodyPr anchor="t" anchorCtr="0">
            <a:spAutoFit/>
          </a:bodyPr>
          <a:lstStyle>
            <a:lvl1pPr marL="0" indent="0">
              <a:spcAft>
                <a:spcPts val="0"/>
              </a:spcAft>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 Corbel 16pt.</a:t>
            </a:r>
          </a:p>
        </p:txBody>
      </p:sp>
      <p:sp>
        <p:nvSpPr>
          <p:cNvPr id="13" name="Text Placeholder 2"/>
          <p:cNvSpPr>
            <a:spLocks noGrp="1"/>
          </p:cNvSpPr>
          <p:nvPr>
            <p:ph type="body" idx="2" hasCustomPrompt="1"/>
          </p:nvPr>
        </p:nvSpPr>
        <p:spPr>
          <a:xfrm>
            <a:off x="457200" y="1975104"/>
            <a:ext cx="8220456" cy="215444"/>
          </a:xfrm>
        </p:spPr>
        <p:txBody>
          <a:bodyPr anchor="t" anchorCtr="0">
            <a:spAutoFit/>
          </a:bodyPr>
          <a:lstStyle>
            <a:lvl1pPr marL="0" indent="0">
              <a:spcAft>
                <a:spcPts val="0"/>
              </a:spcAft>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Subtitle — Corbel 14pt.</a:t>
            </a:r>
          </a:p>
        </p:txBody>
      </p:sp>
      <p:sp>
        <p:nvSpPr>
          <p:cNvPr id="4" name="Content Placeholder 1"/>
          <p:cNvSpPr>
            <a:spLocks noGrp="1"/>
          </p:cNvSpPr>
          <p:nvPr>
            <p:ph sz="half" idx="12"/>
          </p:nvPr>
        </p:nvSpPr>
        <p:spPr>
          <a:xfrm>
            <a:off x="457200" y="2194560"/>
            <a:ext cx="8220456" cy="1645920"/>
          </a:xfrm>
        </p:spPr>
        <p:txBody>
          <a:bodyPr/>
          <a:lstStyle>
            <a:lvl1pPr>
              <a:lnSpc>
                <a:spcPct val="100000"/>
              </a:lnSpc>
              <a:spcAft>
                <a:spcPts val="0"/>
              </a:spcAft>
              <a:defRPr sz="1400" baseline="0"/>
            </a:lvl1pPr>
            <a:lvl2pPr>
              <a:lnSpc>
                <a:spcPct val="100000"/>
              </a:lnSpc>
              <a:spcBef>
                <a:spcPts val="1000"/>
              </a:spcBef>
              <a:spcAft>
                <a:spcPts val="0"/>
              </a:spcAft>
              <a:defRPr sz="1400" baseline="0"/>
            </a:lvl2pPr>
            <a:lvl3pPr>
              <a:lnSpc>
                <a:spcPct val="100000"/>
              </a:lnSpc>
              <a:spcBef>
                <a:spcPts val="800"/>
              </a:spcBef>
              <a:spcAft>
                <a:spcPts val="0"/>
              </a:spcAft>
              <a:defRPr sz="1400" baseline="0"/>
            </a:lvl3pPr>
            <a:lvl4pPr>
              <a:lnSpc>
                <a:spcPct val="100000"/>
              </a:lnSpc>
              <a:spcBef>
                <a:spcPts val="800"/>
              </a:spcBef>
              <a:spcAft>
                <a:spcPts val="0"/>
              </a:spcAft>
              <a:defRPr sz="1400" baseline="0"/>
            </a:lvl4pPr>
            <a:lvl5pPr>
              <a:lnSpc>
                <a:spcPct val="100000"/>
              </a:lnSpc>
              <a:spcBef>
                <a:spcPts val="800"/>
              </a:spcBef>
              <a:spcAft>
                <a:spcPts val="0"/>
              </a:spcAft>
              <a:defRPr sz="14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p:cNvSpPr>
            <a:spLocks noGrp="1"/>
          </p:cNvSpPr>
          <p:nvPr>
            <p:ph type="body" idx="3" hasCustomPrompt="1"/>
          </p:nvPr>
        </p:nvSpPr>
        <p:spPr>
          <a:xfrm>
            <a:off x="457200" y="4089597"/>
            <a:ext cx="8220456" cy="246221"/>
          </a:xfrm>
        </p:spPr>
        <p:txBody>
          <a:bodyPr anchor="t" anchorCtr="0">
            <a:spAutoFit/>
          </a:bodyPr>
          <a:lstStyle>
            <a:lvl1pPr marL="0" indent="0">
              <a:spcAft>
                <a:spcPts val="0"/>
              </a:spcAft>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 Corbel 16pt.</a:t>
            </a:r>
          </a:p>
        </p:txBody>
      </p:sp>
      <p:sp>
        <p:nvSpPr>
          <p:cNvPr id="17" name="Text Placeholder 4"/>
          <p:cNvSpPr>
            <a:spLocks noGrp="1"/>
          </p:cNvSpPr>
          <p:nvPr>
            <p:ph type="body" idx="4" hasCustomPrompt="1"/>
          </p:nvPr>
        </p:nvSpPr>
        <p:spPr>
          <a:xfrm>
            <a:off x="457200" y="4344674"/>
            <a:ext cx="8220456" cy="215444"/>
          </a:xfrm>
        </p:spPr>
        <p:txBody>
          <a:bodyPr anchor="t" anchorCtr="0">
            <a:spAutoFit/>
          </a:bodyPr>
          <a:lstStyle>
            <a:lvl1pPr marL="0" indent="0">
              <a:spcAft>
                <a:spcPts val="0"/>
              </a:spcAft>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Subtitle — Corbel 14pt.</a:t>
            </a:r>
          </a:p>
        </p:txBody>
      </p:sp>
      <p:sp>
        <p:nvSpPr>
          <p:cNvPr id="16" name="Content Placeholder 2"/>
          <p:cNvSpPr>
            <a:spLocks noGrp="1"/>
          </p:cNvSpPr>
          <p:nvPr>
            <p:ph sz="half" idx="13"/>
          </p:nvPr>
        </p:nvSpPr>
        <p:spPr>
          <a:xfrm>
            <a:off x="457200" y="4564380"/>
            <a:ext cx="8220456" cy="1645920"/>
          </a:xfrm>
        </p:spPr>
        <p:txBody>
          <a:bodyPr/>
          <a:lstStyle>
            <a:lvl1pPr>
              <a:lnSpc>
                <a:spcPct val="100000"/>
              </a:lnSpc>
              <a:spcAft>
                <a:spcPts val="0"/>
              </a:spcAft>
              <a:defRPr sz="1400" baseline="0"/>
            </a:lvl1pPr>
            <a:lvl2pPr>
              <a:lnSpc>
                <a:spcPct val="100000"/>
              </a:lnSpc>
              <a:spcBef>
                <a:spcPts val="1000"/>
              </a:spcBef>
              <a:spcAft>
                <a:spcPts val="0"/>
              </a:spcAft>
              <a:defRPr sz="1400" baseline="0"/>
            </a:lvl2pPr>
            <a:lvl3pPr>
              <a:lnSpc>
                <a:spcPct val="100000"/>
              </a:lnSpc>
              <a:spcBef>
                <a:spcPts val="800"/>
              </a:spcBef>
              <a:spcAft>
                <a:spcPts val="0"/>
              </a:spcAft>
              <a:defRPr sz="1400" baseline="0"/>
            </a:lvl3pPr>
            <a:lvl4pPr>
              <a:lnSpc>
                <a:spcPct val="100000"/>
              </a:lnSpc>
              <a:spcBef>
                <a:spcPts val="800"/>
              </a:spcBef>
              <a:spcAft>
                <a:spcPts val="0"/>
              </a:spcAft>
              <a:defRPr sz="1400" baseline="0"/>
            </a:lvl4pPr>
            <a:lvl5pPr>
              <a:lnSpc>
                <a:spcPct val="100000"/>
              </a:lnSpc>
              <a:spcBef>
                <a:spcPts val="800"/>
              </a:spcBef>
              <a:spcAft>
                <a:spcPts val="0"/>
              </a:spcAft>
              <a:defRPr sz="14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457197" y="768096"/>
            <a:ext cx="8220456" cy="332399"/>
          </a:xfrm>
        </p:spPr>
        <p:txBody>
          <a:bodyPr/>
          <a:lstStyle>
            <a:lvl1pPr>
              <a:defRPr/>
            </a:lvl1pPr>
          </a:lstStyle>
          <a:p>
            <a:r>
              <a:rPr lang="en-US" dirty="0"/>
              <a:t>Slide Title</a:t>
            </a:r>
          </a:p>
        </p:txBody>
      </p:sp>
    </p:spTree>
    <p:extLst>
      <p:ext uri="{BB962C8B-B14F-4D97-AF65-F5344CB8AC3E}">
        <p14:creationId xmlns:p14="http://schemas.microsoft.com/office/powerpoint/2010/main" val="3733904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on-a-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Title</a:t>
            </a:r>
          </a:p>
        </p:txBody>
      </p:sp>
      <p:sp>
        <p:nvSpPr>
          <p:cNvPr id="9" name="Text Placeholder 1"/>
          <p:cNvSpPr>
            <a:spLocks noGrp="1"/>
          </p:cNvSpPr>
          <p:nvPr>
            <p:ph type="body" idx="1" hasCustomPrompt="1"/>
          </p:nvPr>
        </p:nvSpPr>
        <p:spPr>
          <a:xfrm>
            <a:off x="457200" y="1737360"/>
            <a:ext cx="2542032" cy="215444"/>
          </a:xfrm>
        </p:spPr>
        <p:txBody>
          <a:bodyPr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10" name="Text Placeholder 2"/>
          <p:cNvSpPr>
            <a:spLocks noGrp="1"/>
          </p:cNvSpPr>
          <p:nvPr>
            <p:ph type="body" idx="2" hasCustomPrompt="1"/>
          </p:nvPr>
        </p:nvSpPr>
        <p:spPr>
          <a:xfrm>
            <a:off x="457200" y="1975104"/>
            <a:ext cx="2542032" cy="184666"/>
          </a:xfrm>
        </p:spPr>
        <p:txBody>
          <a:bodyPr anchor="t" anchorCtr="0">
            <a:spAutoFit/>
          </a:bodyPr>
          <a:lstStyle>
            <a:lvl1pPr marL="0" indent="0">
              <a:spcAft>
                <a:spcPts val="0"/>
              </a:spcAft>
              <a:buNone/>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18" name="Content Placeholder 1"/>
          <p:cNvSpPr>
            <a:spLocks noGrp="1"/>
          </p:cNvSpPr>
          <p:nvPr userDrawn="1">
            <p:ph sz="half" idx="12"/>
          </p:nvPr>
        </p:nvSpPr>
        <p:spPr>
          <a:xfrm>
            <a:off x="457200" y="2194560"/>
            <a:ext cx="2542032" cy="3886200"/>
          </a:xfrm>
        </p:spPr>
        <p:txBody>
          <a:bodyPr/>
          <a:lstStyle>
            <a:lvl1pPr>
              <a:lnSpc>
                <a:spcPct val="100000"/>
              </a:lnSpc>
              <a:spcAft>
                <a:spcPts val="0"/>
              </a:spcAft>
              <a:defRPr sz="1200" baseline="0"/>
            </a:lvl1pPr>
            <a:lvl2pPr>
              <a:lnSpc>
                <a:spcPct val="100000"/>
              </a:lnSpc>
              <a:spcBef>
                <a:spcPts val="10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idx="3" hasCustomPrompt="1"/>
          </p:nvPr>
        </p:nvSpPr>
        <p:spPr>
          <a:xfrm>
            <a:off x="3293852" y="1737360"/>
            <a:ext cx="2542032" cy="215444"/>
          </a:xfrm>
        </p:spPr>
        <p:txBody>
          <a:bodyPr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12" name="Text Placeholder 4"/>
          <p:cNvSpPr>
            <a:spLocks noGrp="1"/>
          </p:cNvSpPr>
          <p:nvPr>
            <p:ph type="body" idx="4" hasCustomPrompt="1"/>
          </p:nvPr>
        </p:nvSpPr>
        <p:spPr>
          <a:xfrm>
            <a:off x="3293852" y="1975104"/>
            <a:ext cx="2542032" cy="184666"/>
          </a:xfrm>
        </p:spPr>
        <p:txBody>
          <a:bodyPr anchor="t" anchorCtr="0">
            <a:spAutoFit/>
          </a:bodyPr>
          <a:lstStyle>
            <a:lvl1pPr marL="0" indent="0">
              <a:spcAft>
                <a:spcPts val="0"/>
              </a:spcAft>
              <a:buNone/>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19" name="Content Placeholder 2"/>
          <p:cNvSpPr>
            <a:spLocks noGrp="1"/>
          </p:cNvSpPr>
          <p:nvPr userDrawn="1">
            <p:ph sz="half" idx="13"/>
          </p:nvPr>
        </p:nvSpPr>
        <p:spPr>
          <a:xfrm>
            <a:off x="3293852" y="2194560"/>
            <a:ext cx="2542032" cy="3886200"/>
          </a:xfrm>
        </p:spPr>
        <p:txBody>
          <a:bodyPr/>
          <a:lstStyle>
            <a:lvl1pPr>
              <a:lnSpc>
                <a:spcPct val="100000"/>
              </a:lnSpc>
              <a:spcAft>
                <a:spcPts val="0"/>
              </a:spcAft>
              <a:defRPr sz="1200" baseline="0"/>
            </a:lvl1pPr>
            <a:lvl2pPr>
              <a:lnSpc>
                <a:spcPct val="100000"/>
              </a:lnSpc>
              <a:spcBef>
                <a:spcPts val="10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p:cNvSpPr>
            <a:spLocks noGrp="1"/>
          </p:cNvSpPr>
          <p:nvPr>
            <p:ph type="body" idx="5" hasCustomPrompt="1"/>
          </p:nvPr>
        </p:nvSpPr>
        <p:spPr>
          <a:xfrm>
            <a:off x="6120444" y="1737360"/>
            <a:ext cx="2542032" cy="215444"/>
          </a:xfrm>
        </p:spPr>
        <p:txBody>
          <a:bodyPr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14" name="Text Placeholder 6"/>
          <p:cNvSpPr>
            <a:spLocks noGrp="1"/>
          </p:cNvSpPr>
          <p:nvPr>
            <p:ph type="body" idx="6" hasCustomPrompt="1"/>
          </p:nvPr>
        </p:nvSpPr>
        <p:spPr>
          <a:xfrm>
            <a:off x="6120444" y="1975104"/>
            <a:ext cx="2542032" cy="184666"/>
          </a:xfrm>
        </p:spPr>
        <p:txBody>
          <a:bodyPr anchor="t" anchorCtr="0">
            <a:spAutoFit/>
          </a:bodyPr>
          <a:lstStyle>
            <a:lvl1pPr marL="0" indent="0">
              <a:spcAft>
                <a:spcPts val="0"/>
              </a:spcAft>
              <a:buNone/>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20" name="Content Placeholder 3"/>
          <p:cNvSpPr>
            <a:spLocks noGrp="1"/>
          </p:cNvSpPr>
          <p:nvPr>
            <p:ph sz="half" idx="14"/>
          </p:nvPr>
        </p:nvSpPr>
        <p:spPr>
          <a:xfrm>
            <a:off x="6120444" y="2194560"/>
            <a:ext cx="2542032" cy="3886200"/>
          </a:xfrm>
        </p:spPr>
        <p:txBody>
          <a:bodyPr/>
          <a:lstStyle>
            <a:lvl1pPr>
              <a:lnSpc>
                <a:spcPct val="100000"/>
              </a:lnSpc>
              <a:spcAft>
                <a:spcPts val="0"/>
              </a:spcAft>
              <a:defRPr sz="1200" baseline="0"/>
            </a:lvl1pPr>
            <a:lvl2pPr>
              <a:lnSpc>
                <a:spcPct val="100000"/>
              </a:lnSpc>
              <a:spcBef>
                <a:spcPts val="10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4250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on-a-Page Content">
    <p:spTree>
      <p:nvGrpSpPr>
        <p:cNvPr id="1" name=""/>
        <p:cNvGrpSpPr/>
        <p:nvPr/>
      </p:nvGrpSpPr>
      <p:grpSpPr>
        <a:xfrm>
          <a:off x="0" y="0"/>
          <a:ext cx="0" cy="0"/>
          <a:chOff x="0" y="0"/>
          <a:chExt cx="0" cy="0"/>
        </a:xfrm>
      </p:grpSpPr>
      <p:sp>
        <p:nvSpPr>
          <p:cNvPr id="3" name="Text Placeholder 1"/>
          <p:cNvSpPr>
            <a:spLocks noGrp="1"/>
          </p:cNvSpPr>
          <p:nvPr>
            <p:ph type="body" idx="1" hasCustomPrompt="1"/>
          </p:nvPr>
        </p:nvSpPr>
        <p:spPr>
          <a:xfrm>
            <a:off x="457200" y="1737360"/>
            <a:ext cx="3931920" cy="184666"/>
          </a:xfrm>
        </p:spPr>
        <p:txBody>
          <a:bodyPr anchor="t" anchorCtr="0">
            <a:noAutofit/>
          </a:bodyPr>
          <a:lstStyle>
            <a:lvl1pPr marL="0" indent="0">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13" name="Text Placeholder 2"/>
          <p:cNvSpPr>
            <a:spLocks noGrp="1"/>
          </p:cNvSpPr>
          <p:nvPr>
            <p:ph type="body" idx="2" hasCustomPrompt="1"/>
          </p:nvPr>
        </p:nvSpPr>
        <p:spPr>
          <a:xfrm>
            <a:off x="457200" y="1933000"/>
            <a:ext cx="3931920"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4" name="Content Placeholder 1"/>
          <p:cNvSpPr>
            <a:spLocks noGrp="1"/>
          </p:cNvSpPr>
          <p:nvPr>
            <p:ph sz="half" idx="12"/>
          </p:nvPr>
        </p:nvSpPr>
        <p:spPr>
          <a:xfrm>
            <a:off x="457200" y="2094543"/>
            <a:ext cx="3931920"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3"/>
          <p:cNvSpPr>
            <a:spLocks noGrp="1"/>
          </p:cNvSpPr>
          <p:nvPr>
            <p:ph type="body" sz="quarter" idx="3" hasCustomPrompt="1"/>
          </p:nvPr>
        </p:nvSpPr>
        <p:spPr>
          <a:xfrm>
            <a:off x="4744179" y="1737360"/>
            <a:ext cx="3931920" cy="184666"/>
          </a:xfrm>
        </p:spPr>
        <p:txBody>
          <a:bodyPr anchor="t" anchorCtr="0">
            <a:noAutofit/>
          </a:bodyPr>
          <a:lstStyle>
            <a:lvl1pPr marL="0" indent="0">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a:t>
            </a:r>
          </a:p>
        </p:txBody>
      </p:sp>
      <p:sp>
        <p:nvSpPr>
          <p:cNvPr id="24" name="Text Placeholder 4"/>
          <p:cNvSpPr>
            <a:spLocks noGrp="1"/>
          </p:cNvSpPr>
          <p:nvPr>
            <p:ph type="body" idx="4" hasCustomPrompt="1"/>
          </p:nvPr>
        </p:nvSpPr>
        <p:spPr>
          <a:xfrm>
            <a:off x="4744179" y="1933000"/>
            <a:ext cx="3931920"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23" name="Content Placeholder 2"/>
          <p:cNvSpPr>
            <a:spLocks noGrp="1"/>
          </p:cNvSpPr>
          <p:nvPr>
            <p:ph sz="half" idx="13"/>
          </p:nvPr>
        </p:nvSpPr>
        <p:spPr>
          <a:xfrm>
            <a:off x="4744179" y="2094543"/>
            <a:ext cx="3931920"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5"/>
          <p:cNvSpPr>
            <a:spLocks noGrp="1"/>
          </p:cNvSpPr>
          <p:nvPr>
            <p:ph type="body" idx="5" hasCustomPrompt="1"/>
          </p:nvPr>
        </p:nvSpPr>
        <p:spPr>
          <a:xfrm>
            <a:off x="457200" y="4089597"/>
            <a:ext cx="3931920" cy="184666"/>
          </a:xfrm>
        </p:spPr>
        <p:txBody>
          <a:bodyPr vert="horz" lIns="0" tIns="0" rIns="0" bIns="0" rtlCol="0" anchor="t" anchorCtr="0">
            <a:noAutofit/>
          </a:bodyPr>
          <a:lstStyle>
            <a:lvl1pPr>
              <a:defRPr lang="en-US" sz="1200" dirty="0" smtClean="0">
                <a:solidFill>
                  <a:schemeClr val="tx1"/>
                </a:solidFill>
              </a:defRPr>
            </a:lvl1pPr>
          </a:lstStyle>
          <a:p>
            <a:pPr lvl="0">
              <a:buNone/>
            </a:pPr>
            <a:r>
              <a:rPr lang="en-US" dirty="0"/>
              <a:t>Chart / Table Title</a:t>
            </a:r>
          </a:p>
        </p:txBody>
      </p:sp>
      <p:sp>
        <p:nvSpPr>
          <p:cNvPr id="17" name="Text Placeholder 6"/>
          <p:cNvSpPr>
            <a:spLocks noGrp="1"/>
          </p:cNvSpPr>
          <p:nvPr>
            <p:ph type="body" idx="6" hasCustomPrompt="1"/>
          </p:nvPr>
        </p:nvSpPr>
        <p:spPr>
          <a:xfrm>
            <a:off x="457200" y="4288366"/>
            <a:ext cx="3931920"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16" name="Content Placeholder 3"/>
          <p:cNvSpPr>
            <a:spLocks noGrp="1"/>
          </p:cNvSpPr>
          <p:nvPr>
            <p:ph sz="half" idx="14"/>
          </p:nvPr>
        </p:nvSpPr>
        <p:spPr>
          <a:xfrm>
            <a:off x="457200" y="4448118"/>
            <a:ext cx="3931920"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p:cNvSpPr>
            <a:spLocks noGrp="1"/>
          </p:cNvSpPr>
          <p:nvPr>
            <p:ph type="body" idx="7" hasCustomPrompt="1"/>
          </p:nvPr>
        </p:nvSpPr>
        <p:spPr>
          <a:xfrm>
            <a:off x="4744179" y="4089597"/>
            <a:ext cx="3931920" cy="184666"/>
          </a:xfrm>
        </p:spPr>
        <p:txBody>
          <a:bodyPr vert="horz" lIns="0" tIns="0" rIns="0" bIns="0" rtlCol="0" anchor="t" anchorCtr="0">
            <a:noAutofit/>
          </a:bodyPr>
          <a:lstStyle>
            <a:lvl1pPr>
              <a:defRPr lang="en-US" sz="1200" dirty="0" smtClean="0">
                <a:solidFill>
                  <a:schemeClr val="tx1"/>
                </a:solidFill>
              </a:defRPr>
            </a:lvl1pPr>
          </a:lstStyle>
          <a:p>
            <a:pPr lvl="0">
              <a:buNone/>
            </a:pPr>
            <a:r>
              <a:rPr lang="en-US" dirty="0"/>
              <a:t>Chart / Table Title</a:t>
            </a:r>
          </a:p>
        </p:txBody>
      </p:sp>
      <p:sp>
        <p:nvSpPr>
          <p:cNvPr id="27" name="Text Placeholder 8"/>
          <p:cNvSpPr>
            <a:spLocks noGrp="1"/>
          </p:cNvSpPr>
          <p:nvPr>
            <p:ph type="body" idx="8" hasCustomPrompt="1"/>
          </p:nvPr>
        </p:nvSpPr>
        <p:spPr>
          <a:xfrm>
            <a:off x="4744179" y="4288366"/>
            <a:ext cx="3931920"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26" name="Content Placeholder 4"/>
          <p:cNvSpPr>
            <a:spLocks noGrp="1"/>
          </p:cNvSpPr>
          <p:nvPr>
            <p:ph sz="half" idx="15"/>
          </p:nvPr>
        </p:nvSpPr>
        <p:spPr>
          <a:xfrm>
            <a:off x="4744179" y="4448118"/>
            <a:ext cx="3931920"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hasCustomPrompt="1"/>
          </p:nvPr>
        </p:nvSpPr>
        <p:spPr>
          <a:xfrm>
            <a:off x="457197" y="768096"/>
            <a:ext cx="8220456" cy="332399"/>
          </a:xfrm>
        </p:spPr>
        <p:txBody>
          <a:bodyPr/>
          <a:lstStyle>
            <a:lvl1pPr>
              <a:defRPr/>
            </a:lvl1pPr>
          </a:lstStyle>
          <a:p>
            <a:r>
              <a:rPr lang="en-US" dirty="0"/>
              <a:t>Slide Title</a:t>
            </a:r>
          </a:p>
        </p:txBody>
      </p:sp>
    </p:spTree>
    <p:extLst>
      <p:ext uri="{BB962C8B-B14F-4D97-AF65-F5344CB8AC3E}">
        <p14:creationId xmlns:p14="http://schemas.microsoft.com/office/powerpoint/2010/main" val="844711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x-on-a-Page Content">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457197" y="768096"/>
            <a:ext cx="8220456" cy="332399"/>
          </a:xfrm>
        </p:spPr>
        <p:txBody>
          <a:bodyPr/>
          <a:lstStyle>
            <a:lvl1pPr>
              <a:defRPr/>
            </a:lvl1pPr>
          </a:lstStyle>
          <a:p>
            <a:r>
              <a:rPr lang="en-US" dirty="0"/>
              <a:t>Slide Title</a:t>
            </a:r>
          </a:p>
        </p:txBody>
      </p:sp>
      <p:sp>
        <p:nvSpPr>
          <p:cNvPr id="3" name="Text Placeholder 1"/>
          <p:cNvSpPr>
            <a:spLocks noGrp="1"/>
          </p:cNvSpPr>
          <p:nvPr>
            <p:ph type="body" idx="1" hasCustomPrompt="1"/>
          </p:nvPr>
        </p:nvSpPr>
        <p:spPr>
          <a:xfrm>
            <a:off x="457200" y="1737360"/>
            <a:ext cx="2542032" cy="184666"/>
          </a:xfrm>
        </p:spPr>
        <p:txBody>
          <a:bodyPr anchor="t" anchorCtr="0">
            <a:noAutofit/>
          </a:bodyPr>
          <a:lstStyle>
            <a:lvl1pPr marL="0" indent="0">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13" name="Text Placeholder 2"/>
          <p:cNvSpPr>
            <a:spLocks noGrp="1"/>
          </p:cNvSpPr>
          <p:nvPr>
            <p:ph type="body" idx="2" hasCustomPrompt="1"/>
          </p:nvPr>
        </p:nvSpPr>
        <p:spPr>
          <a:xfrm>
            <a:off x="457200" y="1929384"/>
            <a:ext cx="2542032"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4" name="Content Placeholder 1"/>
          <p:cNvSpPr>
            <a:spLocks noGrp="1"/>
          </p:cNvSpPr>
          <p:nvPr>
            <p:ph sz="half" idx="12"/>
          </p:nvPr>
        </p:nvSpPr>
        <p:spPr>
          <a:xfrm>
            <a:off x="457200" y="2093976"/>
            <a:ext cx="2542032"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3"/>
          <p:cNvSpPr>
            <a:spLocks noGrp="1"/>
          </p:cNvSpPr>
          <p:nvPr>
            <p:ph type="body" sz="quarter" idx="3" hasCustomPrompt="1"/>
          </p:nvPr>
        </p:nvSpPr>
        <p:spPr>
          <a:xfrm>
            <a:off x="3291840" y="1737360"/>
            <a:ext cx="2542032" cy="184666"/>
          </a:xfrm>
        </p:spPr>
        <p:txBody>
          <a:bodyPr anchor="t" anchorCtr="0">
            <a:noAutofit/>
          </a:bodyPr>
          <a:lstStyle>
            <a:lvl1pPr marL="0" indent="0">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a:t>
            </a:r>
          </a:p>
        </p:txBody>
      </p:sp>
      <p:sp>
        <p:nvSpPr>
          <p:cNvPr id="24" name="Text Placeholder 4"/>
          <p:cNvSpPr>
            <a:spLocks noGrp="1"/>
          </p:cNvSpPr>
          <p:nvPr>
            <p:ph type="body" idx="4" hasCustomPrompt="1"/>
          </p:nvPr>
        </p:nvSpPr>
        <p:spPr>
          <a:xfrm>
            <a:off x="3291840" y="1929384"/>
            <a:ext cx="2542032"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23" name="Content Placeholder 2"/>
          <p:cNvSpPr>
            <a:spLocks noGrp="1"/>
          </p:cNvSpPr>
          <p:nvPr>
            <p:ph sz="half" idx="13"/>
          </p:nvPr>
        </p:nvSpPr>
        <p:spPr>
          <a:xfrm>
            <a:off x="3291840" y="2093976"/>
            <a:ext cx="2542032"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5"/>
          <p:cNvSpPr>
            <a:spLocks noGrp="1"/>
          </p:cNvSpPr>
          <p:nvPr>
            <p:ph type="body" idx="5" hasCustomPrompt="1"/>
          </p:nvPr>
        </p:nvSpPr>
        <p:spPr>
          <a:xfrm>
            <a:off x="457200" y="4089597"/>
            <a:ext cx="2542032" cy="184666"/>
          </a:xfrm>
        </p:spPr>
        <p:txBody>
          <a:bodyPr anchor="t" anchorCtr="0">
            <a:noAutofit/>
          </a:bodyPr>
          <a:lstStyle>
            <a:lvl1pPr marL="0" indent="0">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17" name="Text Placeholder 6"/>
          <p:cNvSpPr>
            <a:spLocks noGrp="1"/>
          </p:cNvSpPr>
          <p:nvPr>
            <p:ph type="body" idx="6" hasCustomPrompt="1"/>
          </p:nvPr>
        </p:nvSpPr>
        <p:spPr>
          <a:xfrm>
            <a:off x="457200" y="4287393"/>
            <a:ext cx="2542032"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16" name="Content Placeholder 3"/>
          <p:cNvSpPr>
            <a:spLocks noGrp="1"/>
          </p:cNvSpPr>
          <p:nvPr>
            <p:ph sz="half" idx="14"/>
          </p:nvPr>
        </p:nvSpPr>
        <p:spPr>
          <a:xfrm>
            <a:off x="457200" y="4452366"/>
            <a:ext cx="2542032"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p:cNvSpPr>
            <a:spLocks noGrp="1"/>
          </p:cNvSpPr>
          <p:nvPr>
            <p:ph type="body" idx="7" hasCustomPrompt="1"/>
          </p:nvPr>
        </p:nvSpPr>
        <p:spPr>
          <a:xfrm>
            <a:off x="3291840" y="4089597"/>
            <a:ext cx="2542032" cy="184666"/>
          </a:xfrm>
        </p:spPr>
        <p:txBody>
          <a:bodyPr anchor="t" anchorCtr="0">
            <a:noAutofit/>
          </a:bodyPr>
          <a:lstStyle>
            <a:lvl1pPr marL="0" indent="0">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27" name="Text Placeholder 8"/>
          <p:cNvSpPr>
            <a:spLocks noGrp="1"/>
          </p:cNvSpPr>
          <p:nvPr>
            <p:ph type="body" idx="8" hasCustomPrompt="1"/>
          </p:nvPr>
        </p:nvSpPr>
        <p:spPr>
          <a:xfrm>
            <a:off x="3291840" y="4287393"/>
            <a:ext cx="2542032"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26" name="Content Placeholder 4"/>
          <p:cNvSpPr>
            <a:spLocks noGrp="1"/>
          </p:cNvSpPr>
          <p:nvPr>
            <p:ph sz="half" idx="15"/>
          </p:nvPr>
        </p:nvSpPr>
        <p:spPr>
          <a:xfrm>
            <a:off x="3291840" y="4452366"/>
            <a:ext cx="2542032"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6" hasCustomPrompt="1"/>
          </p:nvPr>
        </p:nvSpPr>
        <p:spPr>
          <a:xfrm>
            <a:off x="6117336" y="1737360"/>
            <a:ext cx="2542032" cy="184666"/>
          </a:xfrm>
        </p:spPr>
        <p:txBody>
          <a:bodyPr vert="horz" lIns="0" tIns="0" rIns="0" bIns="0" rtlCol="0" anchor="t" anchorCtr="0">
            <a:noAutofit/>
          </a:bodyPr>
          <a:lstStyle>
            <a:lvl1pPr>
              <a:defRPr lang="en-US" sz="1200" b="1" baseline="0" smtClean="0">
                <a:solidFill>
                  <a:schemeClr val="tx1"/>
                </a:solidFill>
              </a:defRPr>
            </a:lvl1pPr>
            <a:lvl2pPr>
              <a:defRPr lang="en-US" sz="2000" b="1" dirty="0" smtClean="0"/>
            </a:lvl2pPr>
            <a:lvl3pPr>
              <a:defRPr lang="en-US" sz="1800" b="1" dirty="0" smtClean="0"/>
            </a:lvl3pPr>
            <a:lvl4pPr>
              <a:defRPr lang="en-US" b="1" dirty="0" smtClean="0"/>
            </a:lvl4pPr>
            <a:lvl5pPr>
              <a:defRPr lang="en-US" b="1" dirty="0"/>
            </a:lvl5pPr>
          </a:lstStyle>
          <a:p>
            <a:pPr lvl="0">
              <a:buNone/>
            </a:pPr>
            <a:r>
              <a:rPr lang="en-US" dirty="0"/>
              <a:t>Chart / Table</a:t>
            </a:r>
          </a:p>
        </p:txBody>
      </p:sp>
      <p:sp>
        <p:nvSpPr>
          <p:cNvPr id="30" name="Text Placeholder 10"/>
          <p:cNvSpPr>
            <a:spLocks noGrp="1"/>
          </p:cNvSpPr>
          <p:nvPr>
            <p:ph type="body" idx="17" hasCustomPrompt="1"/>
          </p:nvPr>
        </p:nvSpPr>
        <p:spPr>
          <a:xfrm>
            <a:off x="6117336" y="1929384"/>
            <a:ext cx="2542032"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31" name="Content Placeholder 5"/>
          <p:cNvSpPr>
            <a:spLocks noGrp="1"/>
          </p:cNvSpPr>
          <p:nvPr>
            <p:ph sz="half" idx="18"/>
          </p:nvPr>
        </p:nvSpPr>
        <p:spPr>
          <a:xfrm>
            <a:off x="6117336" y="2093976"/>
            <a:ext cx="2542032"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11"/>
          <p:cNvSpPr>
            <a:spLocks noGrp="1"/>
          </p:cNvSpPr>
          <p:nvPr>
            <p:ph type="body" idx="19" hasCustomPrompt="1"/>
          </p:nvPr>
        </p:nvSpPr>
        <p:spPr>
          <a:xfrm>
            <a:off x="6117336" y="4089597"/>
            <a:ext cx="2542032" cy="184666"/>
          </a:xfrm>
        </p:spPr>
        <p:txBody>
          <a:bodyPr anchor="t" anchorCtr="0">
            <a:noAutofit/>
          </a:bodyPr>
          <a:lstStyle>
            <a:lvl1pPr marL="0" indent="0">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33" name="Text Placeholder 12"/>
          <p:cNvSpPr>
            <a:spLocks noGrp="1"/>
          </p:cNvSpPr>
          <p:nvPr>
            <p:ph type="body" idx="20" hasCustomPrompt="1"/>
          </p:nvPr>
        </p:nvSpPr>
        <p:spPr>
          <a:xfrm>
            <a:off x="6117336" y="4287393"/>
            <a:ext cx="2542032" cy="153888"/>
          </a:xfrm>
        </p:spPr>
        <p:txBody>
          <a:bodyPr anchor="t" anchorCtr="0">
            <a:spAutoFit/>
          </a:bodyPr>
          <a:lstStyle>
            <a:lvl1pPr marL="0" indent="0">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a:t>
            </a:r>
          </a:p>
        </p:txBody>
      </p:sp>
      <p:sp>
        <p:nvSpPr>
          <p:cNvPr id="34" name="Content Placeholder 6"/>
          <p:cNvSpPr>
            <a:spLocks noGrp="1"/>
          </p:cNvSpPr>
          <p:nvPr>
            <p:ph sz="half" idx="21"/>
          </p:nvPr>
        </p:nvSpPr>
        <p:spPr>
          <a:xfrm>
            <a:off x="6117336" y="4452366"/>
            <a:ext cx="2542032" cy="1645920"/>
          </a:xfrm>
        </p:spPr>
        <p:txBody>
          <a:bodyPr/>
          <a:lstStyle>
            <a:lvl1pPr>
              <a:lnSpc>
                <a:spcPct val="100000"/>
              </a:lnSpc>
              <a:spcAft>
                <a:spcPts val="0"/>
              </a:spcAft>
              <a:defRPr sz="1200" baseline="0"/>
            </a:lvl1pPr>
            <a:lvl2pPr>
              <a:lnSpc>
                <a:spcPct val="100000"/>
              </a:lnSpc>
              <a:spcBef>
                <a:spcPts val="800"/>
              </a:spcBef>
              <a:spcAft>
                <a:spcPts val="0"/>
              </a:spcAft>
              <a:defRPr sz="1200" baseline="0"/>
            </a:lvl2pPr>
            <a:lvl3pPr>
              <a:lnSpc>
                <a:spcPct val="100000"/>
              </a:lnSpc>
              <a:spcBef>
                <a:spcPts val="800"/>
              </a:spcBef>
              <a:spcAft>
                <a:spcPts val="0"/>
              </a:spcAft>
              <a:defRPr sz="1200" baseline="0"/>
            </a:lvl3pPr>
            <a:lvl4pPr>
              <a:lnSpc>
                <a:spcPct val="100000"/>
              </a:lnSpc>
              <a:spcBef>
                <a:spcPts val="800"/>
              </a:spcBef>
              <a:spcAft>
                <a:spcPts val="0"/>
              </a:spcAft>
              <a:defRPr sz="1200" baseline="0"/>
            </a:lvl4pPr>
            <a:lvl5pPr>
              <a:lnSpc>
                <a:spcPct val="10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7927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Title</a:t>
            </a:r>
          </a:p>
        </p:txBody>
      </p:sp>
    </p:spTree>
    <p:extLst>
      <p:ext uri="{BB962C8B-B14F-4D97-AF65-F5344CB8AC3E}">
        <p14:creationId xmlns:p14="http://schemas.microsoft.com/office/powerpoint/2010/main" val="1048851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Sub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57197" y="1106424"/>
            <a:ext cx="8220456" cy="323165"/>
          </a:xfrm>
        </p:spPr>
        <p:txBody>
          <a:bodyPr lIns="0" tIns="45720" rIns="0" bIns="0">
            <a:noAutofit/>
          </a:bodyPr>
          <a:lstStyle>
            <a:lvl1pPr marL="0" indent="0" algn="l" defTabSz="914293" rtl="0" eaLnBrk="1" latinLnBrk="0" hangingPunct="1">
              <a:spcBef>
                <a:spcPts val="1000"/>
              </a:spcBef>
              <a:spcAft>
                <a:spcPts val="600"/>
              </a:spcAft>
              <a:buNone/>
              <a:defRPr lang="en-US" sz="1800" b="1" kern="1200" dirty="0" smtClean="0">
                <a:solidFill>
                  <a:schemeClr val="accent2"/>
                </a:solidFill>
                <a:latin typeface="Corbel" panose="020B0503020204020204" pitchFamily="34" charset="0"/>
                <a:ea typeface="Tahoma" panose="020B0604030504040204" pitchFamily="34" charset="0"/>
                <a:cs typeface="Tahoma" panose="020B0604030504040204" pitchFamily="34" charset="0"/>
              </a:defRPr>
            </a:lvl1pPr>
          </a:lstStyle>
          <a:p>
            <a:pPr lvl="0"/>
            <a:r>
              <a:rPr lang="en-US" dirty="0"/>
              <a:t>Click to Add Optional Slide Subtitle</a:t>
            </a:r>
          </a:p>
        </p:txBody>
      </p:sp>
      <p:sp>
        <p:nvSpPr>
          <p:cNvPr id="6" name="Text Placeholder FN"/>
          <p:cNvSpPr>
            <a:spLocks noGrp="1"/>
          </p:cNvSpPr>
          <p:nvPr>
            <p:ph type="ftr" sz="quarter" idx="3" hasCustomPrompt="1"/>
          </p:nvPr>
        </p:nvSpPr>
        <p:spPr>
          <a:xfrm>
            <a:off x="457200" y="6320784"/>
            <a:ext cx="8001000" cy="182880"/>
          </a:xfrm>
        </p:spPr>
        <p:txBody>
          <a:bodyPr vert="horz" lIns="0" tIns="0" rIns="0" bIns="18288" rtlCol="0" anchor="b" anchorCtr="0">
            <a:spAutoFit/>
          </a:bodyPr>
          <a:lstStyle>
            <a:lvl1pPr>
              <a:defRPr lang="en-US" sz="800" b="1" baseline="0" smtClean="0"/>
            </a:lvl1pPr>
          </a:lstStyle>
          <a:p>
            <a:pPr>
              <a:lnSpc>
                <a:spcPct val="90000"/>
              </a:lnSpc>
              <a:buClr>
                <a:srgbClr val="58595B"/>
              </a:buClr>
              <a:buFont typeface="+mj-lt"/>
              <a:buNone/>
            </a:pPr>
            <a:endParaRPr dirty="0">
              <a:solidFill>
                <a:srgbClr val="000000"/>
              </a:solidFill>
            </a:endParaRPr>
          </a:p>
        </p:txBody>
      </p:sp>
      <p:sp>
        <p:nvSpPr>
          <p:cNvPr id="7" name="Title 1"/>
          <p:cNvSpPr>
            <a:spLocks noGrp="1"/>
          </p:cNvSpPr>
          <p:nvPr>
            <p:ph type="title" hasCustomPrompt="1"/>
          </p:nvPr>
        </p:nvSpPr>
        <p:spPr>
          <a:xfrm>
            <a:off x="457197" y="768096"/>
            <a:ext cx="8220456" cy="332399"/>
          </a:xfrm>
        </p:spPr>
        <p:txBody>
          <a:bodyPr/>
          <a:lstStyle>
            <a:lvl1pPr>
              <a:defRPr/>
            </a:lvl1pPr>
          </a:lstStyle>
          <a:p>
            <a:r>
              <a:rPr lang="en-US" dirty="0"/>
              <a:t>Slide Title</a:t>
            </a:r>
          </a:p>
        </p:txBody>
      </p:sp>
    </p:spTree>
    <p:extLst>
      <p:ext uri="{BB962C8B-B14F-4D97-AF65-F5344CB8AC3E}">
        <p14:creationId xmlns:p14="http://schemas.microsoft.com/office/powerpoint/2010/main" val="3336990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83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25520"/>
            <a:ext cx="8235950" cy="492443"/>
          </a:xfrm>
        </p:spPr>
        <p:txBody>
          <a:bodyPr wrap="square" rIns="0" anchor="t" anchorCtr="0">
            <a:spAutoFit/>
          </a:bodyPr>
          <a:lstStyle>
            <a:lvl1pPr algn="l">
              <a:lnSpc>
                <a:spcPct val="100000"/>
              </a:lnSpc>
              <a:defRPr sz="3200" b="1" cap="none" spc="-100" baseline="0"/>
            </a:lvl1pPr>
          </a:lstStyle>
          <a:p>
            <a:r>
              <a:rPr lang="en-US" dirty="0"/>
              <a:t>Section Divider Title</a:t>
            </a:r>
          </a:p>
        </p:txBody>
      </p:sp>
      <p:sp>
        <p:nvSpPr>
          <p:cNvPr id="3" name="Text Placeholder 2"/>
          <p:cNvSpPr>
            <a:spLocks noGrp="1"/>
          </p:cNvSpPr>
          <p:nvPr>
            <p:ph type="body" idx="1" hasCustomPrompt="1"/>
          </p:nvPr>
        </p:nvSpPr>
        <p:spPr>
          <a:xfrm>
            <a:off x="457200" y="3429000"/>
            <a:ext cx="8235950" cy="184666"/>
          </a:xfrm>
        </p:spPr>
        <p:txBody>
          <a:bodyPr wrap="square" anchor="t" anchorCtr="0">
            <a:spAutoFit/>
          </a:bodyPr>
          <a:lstStyle>
            <a:lvl1pPr marL="0" indent="0">
              <a:lnSpc>
                <a:spcPct val="100000"/>
              </a:lnSpc>
              <a:spcBef>
                <a:spcPts val="0"/>
              </a:spcBef>
              <a:spcAft>
                <a:spcPts val="0"/>
              </a:spcAft>
              <a:buNone/>
              <a:defRPr sz="1200" b="1" cap="all" baseline="0">
                <a:solidFill>
                  <a:srgbClr val="5E5F5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section number</a:t>
            </a:r>
          </a:p>
        </p:txBody>
      </p:sp>
      <p:cxnSp>
        <p:nvCxnSpPr>
          <p:cNvPr id="29" name="Straight Connector 28"/>
          <p:cNvCxnSpPr/>
          <p:nvPr userDrawn="1"/>
        </p:nvCxnSpPr>
        <p:spPr>
          <a:xfrm>
            <a:off x="457197" y="3651859"/>
            <a:ext cx="8235953" cy="0"/>
          </a:xfrm>
          <a:prstGeom prst="line">
            <a:avLst/>
          </a:prstGeom>
          <a:ln w="12700">
            <a:solidFill>
              <a:srgbClr val="5E5F5F"/>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hasCustomPrompt="1"/>
          </p:nvPr>
        </p:nvSpPr>
        <p:spPr>
          <a:xfrm>
            <a:off x="457200" y="4348163"/>
            <a:ext cx="8235950" cy="276999"/>
          </a:xfrm>
        </p:spPr>
        <p:txBody>
          <a:bodyPr>
            <a:spAutoFit/>
          </a:bodyPr>
          <a:lstStyle>
            <a:lvl1pPr marL="0" indent="0">
              <a:buNone/>
              <a:defRPr sz="1800" b="1" baseline="0">
                <a:solidFill>
                  <a:schemeClr val="accent2"/>
                </a:solidFill>
              </a:defRPr>
            </a:lvl1pPr>
            <a:lvl2pPr marL="233362" indent="0">
              <a:buNone/>
              <a:defRPr/>
            </a:lvl2pPr>
            <a:lvl3pPr marL="457200" indent="0">
              <a:buNone/>
              <a:defRPr/>
            </a:lvl3pPr>
            <a:lvl4pPr marL="690562" indent="0">
              <a:buNone/>
              <a:defRPr/>
            </a:lvl4pPr>
            <a:lvl5pPr marL="914400" indent="0">
              <a:buNone/>
              <a:defRPr/>
            </a:lvl5pPr>
          </a:lstStyle>
          <a:p>
            <a:pPr lvl="0"/>
            <a:r>
              <a:rPr lang="en-US" dirty="0"/>
              <a:t>Optional Speaker Name or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spTree>
    <p:extLst>
      <p:ext uri="{BB962C8B-B14F-4D97-AF65-F5344CB8AC3E}">
        <p14:creationId xmlns:p14="http://schemas.microsoft.com/office/powerpoint/2010/main" val="1785455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0" tIns="0" rIns="0" bIns="0" rtlCol="0" anchor="t" anchorCtr="0">
            <a:spAutoFit/>
          </a:bodyPr>
          <a:lstStyle>
            <a:lvl1pPr>
              <a:defRPr lang="en-US" spc="-50" baseline="0" dirty="0"/>
            </a:lvl1pPr>
          </a:lstStyle>
          <a:p>
            <a:pPr lvl="0"/>
            <a:r>
              <a:rPr lang="en-US" dirty="0"/>
              <a:t>Slide Title</a:t>
            </a:r>
          </a:p>
        </p:txBody>
      </p:sp>
      <p:sp>
        <p:nvSpPr>
          <p:cNvPr id="5" name="Text Placeholder 1"/>
          <p:cNvSpPr>
            <a:spLocks noGrp="1"/>
          </p:cNvSpPr>
          <p:nvPr>
            <p:ph type="body" sz="quarter" idx="1"/>
          </p:nvPr>
        </p:nvSpPr>
        <p:spPr>
          <a:xfrm>
            <a:off x="457200" y="1737360"/>
            <a:ext cx="7315200" cy="4251958"/>
          </a:xfrm>
        </p:spPr>
        <p:txBody>
          <a:bodyPr/>
          <a:lstStyle>
            <a:lvl1pPr marL="227013" indent="-227013">
              <a:lnSpc>
                <a:spcPct val="100000"/>
              </a:lnSpc>
              <a:spcBef>
                <a:spcPts val="1400"/>
              </a:spcBef>
              <a:spcAft>
                <a:spcPts val="0"/>
              </a:spcAft>
              <a:buFont typeface="Arial" panose="020B0604020202020204" pitchFamily="34" charset="0"/>
              <a:buChar char="•"/>
              <a:defRPr sz="1600" b="0">
                <a:solidFill>
                  <a:schemeClr val="tx1"/>
                </a:solidFill>
              </a:defRPr>
            </a:lvl1pPr>
            <a:lvl2pPr marL="461963" indent="-234950">
              <a:lnSpc>
                <a:spcPct val="100000"/>
              </a:lnSpc>
              <a:spcBef>
                <a:spcPts val="1000"/>
              </a:spcBef>
              <a:spcAft>
                <a:spcPts val="0"/>
              </a:spcAft>
              <a:buFont typeface="Arial" panose="020B0604020202020204" pitchFamily="34" charset="0"/>
              <a:buChar char="–"/>
              <a:defRPr sz="1600"/>
            </a:lvl2pPr>
            <a:lvl3pPr marL="687388" indent="-225425">
              <a:lnSpc>
                <a:spcPct val="100000"/>
              </a:lnSpc>
              <a:spcBef>
                <a:spcPts val="800"/>
              </a:spcBef>
              <a:spcAft>
                <a:spcPts val="0"/>
              </a:spcAft>
              <a:defRPr sz="1600"/>
            </a:lvl3pPr>
            <a:lvl4pPr marL="914400" indent="-227013">
              <a:lnSpc>
                <a:spcPct val="100000"/>
              </a:lnSpc>
              <a:spcBef>
                <a:spcPts val="800"/>
              </a:spcBef>
              <a:spcAft>
                <a:spcPts val="0"/>
              </a:spcAft>
              <a:defRPr sz="1600"/>
            </a:lvl4pPr>
            <a:lvl5pPr marL="1141413" indent="-227013">
              <a:lnSpc>
                <a:spcPct val="100000"/>
              </a:lnSpc>
              <a:spcBef>
                <a:spcPts val="800"/>
              </a:spcBef>
              <a:spcAft>
                <a:spcPts val="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500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One-on-a-Page">
    <p:spTree>
      <p:nvGrpSpPr>
        <p:cNvPr id="1" name=""/>
        <p:cNvGrpSpPr/>
        <p:nvPr/>
      </p:nvGrpSpPr>
      <p:grpSpPr>
        <a:xfrm>
          <a:off x="0" y="0"/>
          <a:ext cx="0" cy="0"/>
          <a:chOff x="0" y="0"/>
          <a:chExt cx="0" cy="0"/>
        </a:xfrm>
      </p:grpSpPr>
      <p:sp>
        <p:nvSpPr>
          <p:cNvPr id="5" name="Text Placeholder 1"/>
          <p:cNvSpPr>
            <a:spLocks noGrp="1"/>
          </p:cNvSpPr>
          <p:nvPr>
            <p:ph type="body" sz="quarter" idx="1"/>
          </p:nvPr>
        </p:nvSpPr>
        <p:spPr>
          <a:xfrm>
            <a:off x="457200" y="1737360"/>
            <a:ext cx="7315200" cy="4251960"/>
          </a:xfrm>
        </p:spPr>
        <p:txBody>
          <a:bodyPr/>
          <a:lstStyle>
            <a:lvl1pPr>
              <a:lnSpc>
                <a:spcPct val="100000"/>
              </a:lnSpc>
              <a:spcBef>
                <a:spcPts val="1400"/>
              </a:spcBef>
              <a:spcAft>
                <a:spcPts val="0"/>
              </a:spcAft>
              <a:defRPr/>
            </a:lvl1pPr>
            <a:lvl2pPr>
              <a:lnSpc>
                <a:spcPct val="100000"/>
              </a:lnSpc>
              <a:spcBef>
                <a:spcPts val="800"/>
              </a:spcBef>
              <a:spcAft>
                <a:spcPts val="0"/>
              </a:spcAft>
              <a:defRPr/>
            </a:lvl2pPr>
            <a:lvl3pPr>
              <a:lnSpc>
                <a:spcPct val="100000"/>
              </a:lnSpc>
              <a:spcBef>
                <a:spcPts val="600"/>
              </a:spcBef>
              <a:spcAft>
                <a:spcPts val="0"/>
              </a:spcAft>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457197" y="768096"/>
            <a:ext cx="8220456" cy="332399"/>
          </a:xfrm>
        </p:spPr>
        <p:txBody>
          <a:bodyPr/>
          <a:lstStyle>
            <a:lvl1pPr>
              <a:defRPr/>
            </a:lvl1pPr>
          </a:lstStyle>
          <a:p>
            <a:r>
              <a:rPr lang="en-US" dirty="0"/>
              <a:t>Slide Title</a:t>
            </a:r>
          </a:p>
        </p:txBody>
      </p:sp>
    </p:spTree>
    <p:extLst>
      <p:ext uri="{BB962C8B-B14F-4D97-AF65-F5344CB8AC3E}">
        <p14:creationId xmlns:p14="http://schemas.microsoft.com/office/powerpoint/2010/main" val="139252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Two-on-a-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5" name="Text Placeholder 1"/>
          <p:cNvSpPr>
            <a:spLocks noGrp="1"/>
          </p:cNvSpPr>
          <p:nvPr>
            <p:ph type="body" sz="quarter" idx="1"/>
          </p:nvPr>
        </p:nvSpPr>
        <p:spPr>
          <a:xfrm>
            <a:off x="457200" y="1737360"/>
            <a:ext cx="3932238" cy="4251960"/>
          </a:xfrm>
        </p:spPr>
        <p:txBody>
          <a:bodyPr/>
          <a:lstStyle>
            <a:lvl1pPr>
              <a:lnSpc>
                <a:spcPct val="100000"/>
              </a:lnSpc>
              <a:spcBef>
                <a:spcPts val="1400"/>
              </a:spcBef>
              <a:spcAft>
                <a:spcPts val="0"/>
              </a:spcAft>
              <a:defRPr sz="1400" baseline="0"/>
            </a:lvl1pPr>
            <a:lvl2pPr>
              <a:lnSpc>
                <a:spcPct val="100000"/>
              </a:lnSpc>
              <a:spcBef>
                <a:spcPts val="800"/>
              </a:spcBef>
              <a:spcAft>
                <a:spcPts val="0"/>
              </a:spcAft>
              <a:defRPr sz="1400" baseline="0"/>
            </a:lvl2pPr>
            <a:lvl3pPr>
              <a:lnSpc>
                <a:spcPct val="100000"/>
              </a:lnSpc>
              <a:spcBef>
                <a:spcPts val="600"/>
              </a:spcBef>
              <a:spcAft>
                <a:spcPts val="0"/>
              </a:spcAft>
              <a:defRPr sz="1400" baseline="0"/>
            </a:lvl3pPr>
            <a:lvl4pPr>
              <a:lnSpc>
                <a:spcPct val="100000"/>
              </a:lnSpc>
              <a:spcBef>
                <a:spcPts val="600"/>
              </a:spcBef>
              <a:spcAft>
                <a:spcPts val="0"/>
              </a:spcAft>
              <a:defRPr sz="1400" baseline="0"/>
            </a:lvl4pPr>
            <a:lvl5pPr>
              <a:lnSpc>
                <a:spcPct val="100000"/>
              </a:lnSpc>
              <a:spcBef>
                <a:spcPts val="600"/>
              </a:spcBef>
              <a:defRPr sz="14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2"/>
          </p:nvPr>
        </p:nvSpPr>
        <p:spPr>
          <a:xfrm>
            <a:off x="4754563" y="1737361"/>
            <a:ext cx="3932237" cy="4251960"/>
          </a:xfrm>
        </p:spPr>
        <p:txBody>
          <a:bodyPr vert="horz" lIns="0" tIns="0" rIns="0" bIns="0" rtlCol="0">
            <a:noAutofit/>
          </a:bodyPr>
          <a:lstStyle>
            <a:lvl1pPr>
              <a:spcBef>
                <a:spcPts val="1400"/>
              </a:spcBef>
              <a:defRPr lang="en-US" sz="1400" dirty="0" smtClean="0"/>
            </a:lvl1pPr>
            <a:lvl2pPr>
              <a:spcBef>
                <a:spcPts val="800"/>
              </a:spcBef>
              <a:defRPr lang="en-US" sz="1400" dirty="0" smtClean="0"/>
            </a:lvl2pPr>
            <a:lvl3pPr>
              <a:spcBef>
                <a:spcPts val="600"/>
              </a:spcBef>
              <a:defRPr lang="en-US" sz="1400" dirty="0" smtClean="0"/>
            </a:lvl3pPr>
            <a:lvl4pPr>
              <a:spcBef>
                <a:spcPts val="600"/>
              </a:spcBef>
              <a:defRPr lang="en-US" sz="1400" dirty="0" smtClean="0"/>
            </a:lvl4pPr>
            <a:lvl5pPr>
              <a:spcBef>
                <a:spcPts val="600"/>
              </a:spcBef>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337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Three-on-a-Page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6" name="Content Placeholder 1"/>
          <p:cNvSpPr>
            <a:spLocks noGrp="1"/>
          </p:cNvSpPr>
          <p:nvPr>
            <p:ph sz="half" idx="12"/>
          </p:nvPr>
        </p:nvSpPr>
        <p:spPr>
          <a:xfrm>
            <a:off x="457200" y="1737360"/>
            <a:ext cx="2542032" cy="4251960"/>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3"/>
          </p:nvPr>
        </p:nvSpPr>
        <p:spPr>
          <a:xfrm>
            <a:off x="3293852" y="1737360"/>
            <a:ext cx="2542032" cy="4251960"/>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4"/>
          </p:nvPr>
        </p:nvSpPr>
        <p:spPr>
          <a:xfrm>
            <a:off x="6129070" y="1737360"/>
            <a:ext cx="2542032" cy="4251960"/>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622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2/3 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11" name="Content Placeholder 1"/>
          <p:cNvSpPr>
            <a:spLocks noGrp="1"/>
          </p:cNvSpPr>
          <p:nvPr>
            <p:ph sz="quarter" idx="12"/>
          </p:nvPr>
        </p:nvSpPr>
        <p:spPr>
          <a:xfrm>
            <a:off x="457201" y="1737360"/>
            <a:ext cx="2542032" cy="4251960"/>
          </a:xfrm>
        </p:spPr>
        <p:txBody>
          <a:bodyPr vert="horz" lIns="0" tIns="0" rIns="0" bIns="0" rtlCol="0">
            <a:noAutofit/>
          </a:bodyPr>
          <a:lstStyle>
            <a:lvl1pPr>
              <a:defRPr lang="en-US" sz="1400" baseline="0" dirty="0" smtClean="0"/>
            </a:lvl1pPr>
            <a:lvl2pPr>
              <a:defRPr lang="en-US" sz="1400" dirty="0" smtClean="0"/>
            </a:lvl2pPr>
            <a:lvl3pPr>
              <a:defRPr lang="en-US" sz="1400"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3"/>
          </p:nvPr>
        </p:nvSpPr>
        <p:spPr>
          <a:xfrm>
            <a:off x="3291840" y="1737360"/>
            <a:ext cx="5376862" cy="4251960"/>
          </a:xfrm>
        </p:spPr>
        <p:txBody>
          <a:bodyPr vert="horz" lIns="0" tIns="0" rIns="0" bIns="0" rtlCol="0">
            <a:noAutofit/>
          </a:bodyPr>
          <a:lstStyle>
            <a:lvl1pPr>
              <a:defRPr lang="en-US" sz="1400" baseline="0" dirty="0" smtClean="0"/>
            </a:lvl1pPr>
            <a:lvl2pPr>
              <a:defRPr lang="en-US" sz="1400" dirty="0" smtClean="0"/>
            </a:lvl2pPr>
            <a:lvl3pPr>
              <a:defRPr lang="en-US" sz="1400"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76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emf"/><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3" name="TextBox 22"/>
          <p:cNvSpPr txBox="1"/>
          <p:nvPr/>
        </p:nvSpPr>
        <p:spPr>
          <a:xfrm>
            <a:off x="-914399" y="1486930"/>
            <a:ext cx="742190" cy="249299"/>
          </a:xfrm>
          <a:prstGeom prst="rect">
            <a:avLst/>
          </a:prstGeom>
          <a:noFill/>
        </p:spPr>
        <p:txBody>
          <a:bodyPr wrap="none" lIns="0" tIns="0" rIns="0" bIns="0" rtlCol="0" anchor="b" anchorCtr="0">
            <a:spAutoFit/>
          </a:bodyPr>
          <a:lstStyle>
            <a:defPPr>
              <a:defRPr lang="en-US"/>
            </a:defPPr>
            <a:lvl1pPr>
              <a:defRPr sz="900" b="1" baseline="0">
                <a:solidFill>
                  <a:srgbClr val="A2A2A2"/>
                </a:solidFill>
              </a:defRPr>
            </a:lvl1pPr>
          </a:lstStyle>
          <a:p>
            <a:pPr algn="r">
              <a:lnSpc>
                <a:spcPct val="90000"/>
              </a:lnSpc>
            </a:pPr>
            <a:r>
              <a:rPr lang="en-US" dirty="0"/>
              <a:t>Place content</a:t>
            </a:r>
            <a:br>
              <a:rPr lang="en-US" dirty="0"/>
            </a:br>
            <a:r>
              <a:rPr lang="en-US" dirty="0"/>
              <a:t>below  this line</a:t>
            </a:r>
          </a:p>
        </p:txBody>
      </p:sp>
      <p:sp>
        <p:nvSpPr>
          <p:cNvPr id="2" name="Title Placeholder 1"/>
          <p:cNvSpPr>
            <a:spLocks noGrp="1"/>
          </p:cNvSpPr>
          <p:nvPr>
            <p:ph type="title"/>
          </p:nvPr>
        </p:nvSpPr>
        <p:spPr>
          <a:xfrm>
            <a:off x="457200" y="769690"/>
            <a:ext cx="8220456" cy="332399"/>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457197" y="1691640"/>
            <a:ext cx="8220456" cy="425196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457197" y="6592824"/>
            <a:ext cx="2834640" cy="138499"/>
          </a:xfrm>
          <a:prstGeom prst="rect">
            <a:avLst/>
          </a:prstGeom>
          <a:noFill/>
        </p:spPr>
        <p:txBody>
          <a:bodyPr wrap="none" lIns="0" tIns="0" rIns="0" bIns="0" rtlCol="0">
            <a:noAutofit/>
          </a:bodyPr>
          <a:lstStyle/>
          <a:p>
            <a:endParaRPr lang="en-US" sz="900" b="1" cap="all" spc="40" dirty="0">
              <a:solidFill>
                <a:srgbClr val="A9A9A9">
                  <a:lumMod val="75000"/>
                </a:srgbClr>
              </a:solidFill>
              <a:ea typeface="Tahoma" panose="020B0604030504040204" pitchFamily="34" charset="0"/>
              <a:cs typeface="Arial" panose="020B0604020202020204" pitchFamily="34" charset="0"/>
            </a:endParaRPr>
          </a:p>
        </p:txBody>
      </p:sp>
      <p:cxnSp>
        <p:nvCxnSpPr>
          <p:cNvPr id="8" name="Straight Connector 7"/>
          <p:cNvCxnSpPr/>
          <p:nvPr/>
        </p:nvCxnSpPr>
        <p:spPr>
          <a:xfrm>
            <a:off x="457197" y="586726"/>
            <a:ext cx="822866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196" y="6519672"/>
            <a:ext cx="82296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994" y="-430530"/>
            <a:ext cx="0" cy="25783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82988" y="-430530"/>
            <a:ext cx="0" cy="25783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457994" y="7066280"/>
            <a:ext cx="8224994" cy="369332"/>
            <a:chOff x="457994" y="7066280"/>
            <a:chExt cx="8224994" cy="914400"/>
          </a:xfrm>
        </p:grpSpPr>
        <p:cxnSp>
          <p:nvCxnSpPr>
            <p:cNvPr id="13" name="Straight Connector 12"/>
            <p:cNvCxnSpPr/>
            <p:nvPr userDrawn="1"/>
          </p:nvCxnSpPr>
          <p:spPr>
            <a:xfrm>
              <a:off x="457994" y="7066280"/>
              <a:ext cx="0" cy="9144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682988" y="7066280"/>
              <a:ext cx="0" cy="9144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91695" y="-452043"/>
            <a:ext cx="939681" cy="277485"/>
          </a:xfrm>
          <a:prstGeom prst="rect">
            <a:avLst/>
          </a:prstGeom>
          <a:noFill/>
        </p:spPr>
        <p:txBody>
          <a:bodyPr wrap="none" rtlCol="0">
            <a:spAutoFit/>
          </a:bodyPr>
          <a:lstStyle/>
          <a:p>
            <a:pPr algn="r"/>
            <a:r>
              <a:rPr lang="en-US" sz="900" b="1" dirty="0">
                <a:solidFill>
                  <a:srgbClr val="A2A2A2"/>
                </a:solidFill>
              </a:rPr>
              <a:t>No content left</a:t>
            </a:r>
            <a:br>
              <a:rPr lang="en-US" sz="900" b="1" dirty="0">
                <a:solidFill>
                  <a:srgbClr val="A2A2A2"/>
                </a:solidFill>
              </a:rPr>
            </a:br>
            <a:r>
              <a:rPr lang="en-US" sz="900" b="1" dirty="0">
                <a:solidFill>
                  <a:srgbClr val="A2A2A2"/>
                </a:solidFill>
              </a:rPr>
              <a:t>of this line</a:t>
            </a:r>
          </a:p>
        </p:txBody>
      </p:sp>
      <p:sp>
        <p:nvSpPr>
          <p:cNvPr id="20" name="TextBox 19"/>
          <p:cNvSpPr txBox="1"/>
          <p:nvPr/>
        </p:nvSpPr>
        <p:spPr>
          <a:xfrm>
            <a:off x="-491695" y="7066280"/>
            <a:ext cx="939681" cy="369332"/>
          </a:xfrm>
          <a:prstGeom prst="rect">
            <a:avLst/>
          </a:prstGeom>
          <a:noFill/>
        </p:spPr>
        <p:txBody>
          <a:bodyPr wrap="none" rtlCol="0">
            <a:spAutoFit/>
          </a:bodyPr>
          <a:lstStyle/>
          <a:p>
            <a:pPr algn="r"/>
            <a:r>
              <a:rPr lang="en-US" sz="900" b="1" dirty="0">
                <a:solidFill>
                  <a:srgbClr val="A2A2A2"/>
                </a:solidFill>
              </a:rPr>
              <a:t>No content left</a:t>
            </a:r>
            <a:br>
              <a:rPr lang="en-US" sz="900" b="1" dirty="0">
                <a:solidFill>
                  <a:srgbClr val="A2A2A2"/>
                </a:solidFill>
              </a:rPr>
            </a:br>
            <a:r>
              <a:rPr lang="en-US" sz="900" b="1" dirty="0">
                <a:solidFill>
                  <a:srgbClr val="A2A2A2"/>
                </a:solidFill>
              </a:rPr>
              <a:t>of this line</a:t>
            </a:r>
          </a:p>
        </p:txBody>
      </p:sp>
      <p:sp>
        <p:nvSpPr>
          <p:cNvPr id="21" name="TextBox 20"/>
          <p:cNvSpPr txBox="1"/>
          <p:nvPr/>
        </p:nvSpPr>
        <p:spPr>
          <a:xfrm>
            <a:off x="8693150" y="-452043"/>
            <a:ext cx="1010213" cy="277485"/>
          </a:xfrm>
          <a:prstGeom prst="rect">
            <a:avLst/>
          </a:prstGeom>
          <a:noFill/>
        </p:spPr>
        <p:txBody>
          <a:bodyPr wrap="none" rtlCol="0">
            <a:spAutoFit/>
          </a:bodyPr>
          <a:lstStyle/>
          <a:p>
            <a:r>
              <a:rPr lang="en-US" sz="900" b="1" dirty="0">
                <a:solidFill>
                  <a:srgbClr val="A2A2A2"/>
                </a:solidFill>
              </a:rPr>
              <a:t>No content right</a:t>
            </a:r>
            <a:br>
              <a:rPr lang="en-US" sz="900" b="1" dirty="0">
                <a:solidFill>
                  <a:srgbClr val="A2A2A2"/>
                </a:solidFill>
              </a:rPr>
            </a:br>
            <a:r>
              <a:rPr lang="en-US" sz="900" b="1" dirty="0">
                <a:solidFill>
                  <a:srgbClr val="A2A2A2"/>
                </a:solidFill>
              </a:rPr>
              <a:t>of this line</a:t>
            </a:r>
          </a:p>
        </p:txBody>
      </p:sp>
      <p:sp>
        <p:nvSpPr>
          <p:cNvPr id="22" name="TextBox 21"/>
          <p:cNvSpPr txBox="1"/>
          <p:nvPr/>
        </p:nvSpPr>
        <p:spPr>
          <a:xfrm>
            <a:off x="8693150" y="7066280"/>
            <a:ext cx="1010213" cy="369332"/>
          </a:xfrm>
          <a:prstGeom prst="rect">
            <a:avLst/>
          </a:prstGeom>
          <a:noFill/>
        </p:spPr>
        <p:txBody>
          <a:bodyPr wrap="none" rtlCol="0">
            <a:spAutoFit/>
          </a:bodyPr>
          <a:lstStyle/>
          <a:p>
            <a:r>
              <a:rPr lang="en-US" sz="900" b="1" dirty="0">
                <a:solidFill>
                  <a:srgbClr val="A2A2A2"/>
                </a:solidFill>
              </a:rPr>
              <a:t>No content right</a:t>
            </a:r>
            <a:br>
              <a:rPr lang="en-US" sz="900" b="1" dirty="0">
                <a:solidFill>
                  <a:srgbClr val="A2A2A2"/>
                </a:solidFill>
              </a:rPr>
            </a:br>
            <a:r>
              <a:rPr lang="en-US" sz="900" b="1" dirty="0">
                <a:solidFill>
                  <a:srgbClr val="A2A2A2"/>
                </a:solidFill>
              </a:rPr>
              <a:t>of this line</a:t>
            </a:r>
          </a:p>
        </p:txBody>
      </p:sp>
      <p:cxnSp>
        <p:nvCxnSpPr>
          <p:cNvPr id="16" name="Straight Connector 15"/>
          <p:cNvCxnSpPr/>
          <p:nvPr/>
        </p:nvCxnSpPr>
        <p:spPr>
          <a:xfrm>
            <a:off x="-913456" y="1779270"/>
            <a:ext cx="74219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9372600" y="1459230"/>
            <a:ext cx="742191" cy="320040"/>
            <a:chOff x="9372600" y="1371600"/>
            <a:chExt cx="742191" cy="320040"/>
          </a:xfrm>
        </p:grpSpPr>
        <p:cxnSp>
          <p:nvCxnSpPr>
            <p:cNvPr id="18" name="Straight Connector 17"/>
            <p:cNvCxnSpPr/>
            <p:nvPr userDrawn="1"/>
          </p:nvCxnSpPr>
          <p:spPr>
            <a:xfrm>
              <a:off x="9372600" y="1691640"/>
              <a:ext cx="74219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9372600" y="1371600"/>
              <a:ext cx="742191" cy="276999"/>
            </a:xfrm>
            <a:prstGeom prst="rect">
              <a:avLst/>
            </a:prstGeom>
            <a:noFill/>
          </p:spPr>
          <p:txBody>
            <a:bodyPr wrap="none" lIns="0" tIns="0" rIns="0" bIns="0" rtlCol="0">
              <a:spAutoFit/>
            </a:bodyPr>
            <a:lstStyle/>
            <a:p>
              <a:r>
                <a:rPr lang="en-US" sz="900" b="1" dirty="0">
                  <a:solidFill>
                    <a:srgbClr val="A2A2A2"/>
                  </a:solidFill>
                </a:rPr>
                <a:t>Place content</a:t>
              </a:r>
              <a:br>
                <a:rPr lang="en-US" sz="900" b="1" dirty="0">
                  <a:solidFill>
                    <a:srgbClr val="A2A2A2"/>
                  </a:solidFill>
                </a:rPr>
              </a:br>
              <a:r>
                <a:rPr lang="en-US" sz="900" b="1" dirty="0">
                  <a:solidFill>
                    <a:srgbClr val="A2A2A2"/>
                  </a:solidFill>
                </a:rPr>
                <a:t>below this line</a:t>
              </a:r>
            </a:p>
          </p:txBody>
        </p:sp>
      </p:grpSp>
      <p:cxnSp>
        <p:nvCxnSpPr>
          <p:cNvPr id="26" name="Straight Connector 25"/>
          <p:cNvCxnSpPr/>
          <p:nvPr/>
        </p:nvCxnSpPr>
        <p:spPr>
          <a:xfrm>
            <a:off x="3013870"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9025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8626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75202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47331"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534150"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6126163"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6899433"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329025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3013870"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6897052"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260572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2238692"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38692" y="-336588"/>
            <a:ext cx="367983" cy="184666"/>
          </a:xfrm>
          <a:prstGeom prst="rect">
            <a:avLst/>
          </a:prstGeom>
          <a:noFill/>
        </p:spPr>
        <p:txBody>
          <a:bodyPr wrap="square" lIns="0" tIns="0" rIns="0" bIns="0" rtlCol="0">
            <a:spAutoFit/>
          </a:bodyPr>
          <a:lstStyle/>
          <a:p>
            <a:endParaRPr dirty="0">
              <a:solidFill>
                <a:srgbClr val="000000"/>
              </a:solidFill>
            </a:endParaRPr>
          </a:p>
        </p:txBody>
      </p:sp>
      <p:sp>
        <p:nvSpPr>
          <p:cNvPr id="62" name="TextBox 61"/>
          <p:cNvSpPr txBox="1"/>
          <p:nvPr/>
        </p:nvSpPr>
        <p:spPr>
          <a:xfrm>
            <a:off x="4397058" y="-336588"/>
            <a:ext cx="367983" cy="184666"/>
          </a:xfrm>
          <a:prstGeom prst="rect">
            <a:avLst/>
          </a:prstGeom>
          <a:noFill/>
        </p:spPr>
        <p:txBody>
          <a:bodyPr wrap="square" lIns="0" tIns="0" rIns="0" bIns="0" rtlCol="0">
            <a:spAutoFit/>
          </a:bodyPr>
          <a:lstStyle/>
          <a:p>
            <a:endParaRPr dirty="0">
              <a:solidFill>
                <a:srgbClr val="000000"/>
              </a:solidFill>
            </a:endParaRPr>
          </a:p>
        </p:txBody>
      </p:sp>
      <p:sp>
        <p:nvSpPr>
          <p:cNvPr id="63" name="TextBox 62"/>
          <p:cNvSpPr txBox="1"/>
          <p:nvPr/>
        </p:nvSpPr>
        <p:spPr>
          <a:xfrm>
            <a:off x="6537325" y="-336588"/>
            <a:ext cx="366713" cy="184666"/>
          </a:xfrm>
          <a:prstGeom prst="rect">
            <a:avLst/>
          </a:prstGeom>
          <a:noFill/>
        </p:spPr>
        <p:txBody>
          <a:bodyPr wrap="square" lIns="0" tIns="0" rIns="0" bIns="0" rtlCol="0">
            <a:spAutoFit/>
          </a:bodyPr>
          <a:lstStyle/>
          <a:p>
            <a:endParaRPr dirty="0">
              <a:solidFill>
                <a:srgbClr val="000000"/>
              </a:solidFill>
            </a:endParaRPr>
          </a:p>
        </p:txBody>
      </p:sp>
      <p:sp>
        <p:nvSpPr>
          <p:cNvPr id="64" name="TextBox 63"/>
          <p:cNvSpPr txBox="1"/>
          <p:nvPr/>
        </p:nvSpPr>
        <p:spPr>
          <a:xfrm>
            <a:off x="5851526" y="-336588"/>
            <a:ext cx="274638" cy="184666"/>
          </a:xfrm>
          <a:prstGeom prst="rect">
            <a:avLst/>
          </a:prstGeom>
          <a:noFill/>
        </p:spPr>
        <p:txBody>
          <a:bodyPr wrap="square" lIns="0" tIns="0" rIns="0" bIns="0" rtlCol="0">
            <a:spAutoFit/>
          </a:bodyPr>
          <a:lstStyle/>
          <a:p>
            <a:endParaRPr dirty="0">
              <a:solidFill>
                <a:srgbClr val="000000"/>
              </a:solidFill>
            </a:endParaRPr>
          </a:p>
        </p:txBody>
      </p:sp>
      <p:sp>
        <p:nvSpPr>
          <p:cNvPr id="65" name="TextBox 64"/>
          <p:cNvSpPr txBox="1"/>
          <p:nvPr/>
        </p:nvSpPr>
        <p:spPr>
          <a:xfrm>
            <a:off x="3017838" y="-336588"/>
            <a:ext cx="272416" cy="184666"/>
          </a:xfrm>
          <a:prstGeom prst="rect">
            <a:avLst/>
          </a:prstGeom>
          <a:noFill/>
        </p:spPr>
        <p:txBody>
          <a:bodyPr wrap="square" lIns="0" tIns="0" rIns="0" bIns="0" rtlCol="0">
            <a:spAutoFit/>
          </a:bodyPr>
          <a:lstStyle/>
          <a:p>
            <a:endParaRPr dirty="0">
              <a:solidFill>
                <a:srgbClr val="000000"/>
              </a:solidFill>
            </a:endParaRPr>
          </a:p>
        </p:txBody>
      </p:sp>
      <p:sp>
        <p:nvSpPr>
          <p:cNvPr id="39" name="TextBox 38"/>
          <p:cNvSpPr txBox="1"/>
          <p:nvPr/>
        </p:nvSpPr>
        <p:spPr>
          <a:xfrm>
            <a:off x="8549284" y="6590950"/>
            <a:ext cx="142668" cy="138499"/>
          </a:xfrm>
          <a:prstGeom prst="rect">
            <a:avLst/>
          </a:prstGeom>
          <a:noFill/>
        </p:spPr>
        <p:txBody>
          <a:bodyPr wrap="none" lIns="0" tIns="0" rIns="0" bIns="0" rtlCol="0">
            <a:spAutoFit/>
          </a:bodyPr>
          <a:lstStyle/>
          <a:p>
            <a:pPr algn="r"/>
            <a:fld id="{E6667446-6A31-49F1-98F7-C685150C1F9A}" type="slidenum">
              <a:rPr lang="en-US" sz="900" smtClean="0">
                <a:solidFill>
                  <a:srgbClr val="A9A9A9">
                    <a:lumMod val="75000"/>
                  </a:srgbClr>
                </a:solidFill>
              </a:rPr>
              <a:pPr algn="r"/>
              <a:t>‹#›</a:t>
            </a:fld>
            <a:endParaRPr lang="en-US" sz="900" dirty="0">
              <a:solidFill>
                <a:srgbClr val="A9A9A9">
                  <a:lumMod val="75000"/>
                </a:srgbClr>
              </a:solidFill>
            </a:endParaRPr>
          </a:p>
        </p:txBody>
      </p:sp>
      <p:pic>
        <p:nvPicPr>
          <p:cNvPr id="40" name="Picture 39"/>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480058" y="268543"/>
            <a:ext cx="1234440" cy="184818"/>
          </a:xfrm>
          <a:prstGeom prst="rect">
            <a:avLst/>
          </a:prstGeom>
        </p:spPr>
      </p:pic>
      <p:sp>
        <p:nvSpPr>
          <p:cNvPr id="43" name="TextBox 42"/>
          <p:cNvSpPr txBox="1"/>
          <p:nvPr/>
        </p:nvSpPr>
        <p:spPr>
          <a:xfrm>
            <a:off x="4743450" y="6592824"/>
            <a:ext cx="3657600" cy="138499"/>
          </a:xfrm>
          <a:prstGeom prst="rect">
            <a:avLst/>
          </a:prstGeom>
          <a:noFill/>
        </p:spPr>
        <p:txBody>
          <a:bodyPr wrap="square" lIns="0" tIns="0" rIns="0" bIns="0" rtlCol="0">
            <a:noAutofit/>
          </a:bodyPr>
          <a:lstStyle/>
          <a:p>
            <a:pPr algn="r"/>
            <a:r>
              <a:rPr lang="en-US" sz="900" b="1" cap="all" spc="40" dirty="0">
                <a:solidFill>
                  <a:srgbClr val="A9A9A9">
                    <a:lumMod val="75000"/>
                  </a:srgbClr>
                </a:solidFill>
                <a:ea typeface="Tahoma" panose="020B0604030504040204" pitchFamily="34" charset="0"/>
                <a:cs typeface="Arial" panose="020B0604020202020204" pitchFamily="34" charset="0"/>
              </a:rPr>
              <a:t>ML Research</a:t>
            </a:r>
          </a:p>
          <a:p>
            <a:pPr algn="r"/>
            <a:endParaRPr lang="en-US" sz="900" b="1" cap="all" spc="40" dirty="0">
              <a:solidFill>
                <a:srgbClr val="A9A9A9">
                  <a:lumMod val="75000"/>
                </a:srgbClr>
              </a:solidFill>
              <a:ea typeface="Tahoma" panose="020B0604030504040204" pitchFamily="34" charset="0"/>
              <a:cs typeface="Arial" panose="020B0604020202020204" pitchFamily="34" charset="0"/>
            </a:endParaRPr>
          </a:p>
        </p:txBody>
      </p:sp>
      <p:cxnSp>
        <p:nvCxnSpPr>
          <p:cNvPr id="42" name="Straight Connector 41"/>
          <p:cNvCxnSpPr/>
          <p:nvPr/>
        </p:nvCxnSpPr>
        <p:spPr>
          <a:xfrm>
            <a:off x="-913456" y="6491922"/>
            <a:ext cx="74219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182101" y="6195631"/>
            <a:ext cx="1009892" cy="249299"/>
          </a:xfrm>
          <a:prstGeom prst="rect">
            <a:avLst/>
          </a:prstGeom>
          <a:noFill/>
        </p:spPr>
        <p:txBody>
          <a:bodyPr wrap="none" lIns="0" tIns="0" rIns="0" bIns="0" rtlCol="0" anchor="b" anchorCtr="0">
            <a:spAutoFit/>
          </a:bodyPr>
          <a:lstStyle>
            <a:defPPr>
              <a:defRPr lang="en-US"/>
            </a:defPPr>
            <a:lvl1pPr>
              <a:defRPr sz="900" b="1" baseline="0">
                <a:solidFill>
                  <a:srgbClr val="A2A2A2"/>
                </a:solidFill>
              </a:defRPr>
            </a:lvl1pPr>
          </a:lstStyle>
          <a:p>
            <a:pPr algn="r">
              <a:lnSpc>
                <a:spcPct val="90000"/>
              </a:lnSpc>
            </a:pPr>
            <a:r>
              <a:rPr lang="en-US" dirty="0"/>
              <a:t>Source and</a:t>
            </a:r>
            <a:br>
              <a:rPr lang="en-US" dirty="0"/>
            </a:br>
            <a:r>
              <a:rPr lang="en-US" dirty="0"/>
              <a:t>Footnotes Guideline</a:t>
            </a:r>
          </a:p>
        </p:txBody>
      </p:sp>
      <p:grpSp>
        <p:nvGrpSpPr>
          <p:cNvPr id="32" name="Group 31"/>
          <p:cNvGrpSpPr/>
          <p:nvPr/>
        </p:nvGrpSpPr>
        <p:grpSpPr>
          <a:xfrm>
            <a:off x="457200" y="-577228"/>
            <a:ext cx="8231188" cy="213360"/>
            <a:chOff x="457200" y="-701040"/>
            <a:chExt cx="8231188" cy="213360"/>
          </a:xfrm>
          <a:solidFill>
            <a:schemeClr val="tx1">
              <a:lumMod val="50000"/>
              <a:lumOff val="50000"/>
            </a:schemeClr>
          </a:solidFill>
        </p:grpSpPr>
        <p:grpSp>
          <p:nvGrpSpPr>
            <p:cNvPr id="17" name="Group 16"/>
            <p:cNvGrpSpPr/>
            <p:nvPr userDrawn="1"/>
          </p:nvGrpSpPr>
          <p:grpSpPr>
            <a:xfrm>
              <a:off x="457200" y="-701040"/>
              <a:ext cx="8231188" cy="45720"/>
              <a:chOff x="457200" y="-1303020"/>
              <a:chExt cx="8231188" cy="45720"/>
            </a:xfrm>
            <a:grpFill/>
          </p:grpSpPr>
          <p:sp>
            <p:nvSpPr>
              <p:cNvPr id="4" name="Rectangle 3"/>
              <p:cNvSpPr/>
              <p:nvPr userDrawn="1"/>
            </p:nvSpPr>
            <p:spPr>
              <a:xfrm>
                <a:off x="457200"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sp>
            <p:nvSpPr>
              <p:cNvPr id="45" name="Rectangle 44"/>
              <p:cNvSpPr/>
              <p:nvPr userDrawn="1"/>
            </p:nvSpPr>
            <p:spPr>
              <a:xfrm>
                <a:off x="2606675"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sp>
            <p:nvSpPr>
              <p:cNvPr id="46" name="Rectangle 45"/>
              <p:cNvSpPr/>
              <p:nvPr userDrawn="1"/>
            </p:nvSpPr>
            <p:spPr>
              <a:xfrm>
                <a:off x="4756150"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sp>
            <p:nvSpPr>
              <p:cNvPr id="47" name="Rectangle 46"/>
              <p:cNvSpPr/>
              <p:nvPr userDrawn="1"/>
            </p:nvSpPr>
            <p:spPr>
              <a:xfrm>
                <a:off x="6905625"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grpSp>
        <p:grpSp>
          <p:nvGrpSpPr>
            <p:cNvPr id="9" name="Group 8"/>
            <p:cNvGrpSpPr/>
            <p:nvPr userDrawn="1"/>
          </p:nvGrpSpPr>
          <p:grpSpPr>
            <a:xfrm>
              <a:off x="457200" y="-533400"/>
              <a:ext cx="8227060" cy="45720"/>
              <a:chOff x="457200" y="-533400"/>
              <a:chExt cx="8227060" cy="45720"/>
            </a:xfrm>
            <a:grpFill/>
          </p:grpSpPr>
          <p:sp>
            <p:nvSpPr>
              <p:cNvPr id="49" name="Rectangle 48"/>
              <p:cNvSpPr/>
              <p:nvPr userDrawn="1"/>
            </p:nvSpPr>
            <p:spPr>
              <a:xfrm>
                <a:off x="457200" y="-533400"/>
                <a:ext cx="39322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sp>
            <p:nvSpPr>
              <p:cNvPr id="50" name="Rectangle 49"/>
              <p:cNvSpPr/>
              <p:nvPr userDrawn="1"/>
            </p:nvSpPr>
            <p:spPr>
              <a:xfrm>
                <a:off x="4752022" y="-533400"/>
                <a:ext cx="39322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grpSp>
        <p:grpSp>
          <p:nvGrpSpPr>
            <p:cNvPr id="25" name="Group 24"/>
            <p:cNvGrpSpPr/>
            <p:nvPr userDrawn="1"/>
          </p:nvGrpSpPr>
          <p:grpSpPr>
            <a:xfrm>
              <a:off x="457200" y="-617220"/>
              <a:ext cx="8229600" cy="45720"/>
              <a:chOff x="457200" y="-594360"/>
              <a:chExt cx="8229600" cy="45720"/>
            </a:xfrm>
            <a:grpFill/>
          </p:grpSpPr>
          <p:sp>
            <p:nvSpPr>
              <p:cNvPr id="51" name="Rectangle 50"/>
              <p:cNvSpPr/>
              <p:nvPr userDrawn="1"/>
            </p:nvSpPr>
            <p:spPr>
              <a:xfrm>
                <a:off x="457200" y="-594360"/>
                <a:ext cx="25606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sp>
            <p:nvSpPr>
              <p:cNvPr id="56" name="Rectangle 55"/>
              <p:cNvSpPr/>
              <p:nvPr userDrawn="1"/>
            </p:nvSpPr>
            <p:spPr>
              <a:xfrm>
                <a:off x="3286124" y="-594360"/>
                <a:ext cx="25606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sp>
            <p:nvSpPr>
              <p:cNvPr id="57" name="Rectangle 56"/>
              <p:cNvSpPr/>
              <p:nvPr userDrawn="1"/>
            </p:nvSpPr>
            <p:spPr>
              <a:xfrm>
                <a:off x="6126162" y="-594360"/>
                <a:ext cx="25606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grpSp>
      </p:grpSp>
    </p:spTree>
    <p:extLst>
      <p:ext uri="{BB962C8B-B14F-4D97-AF65-F5344CB8AC3E}">
        <p14:creationId xmlns:p14="http://schemas.microsoft.com/office/powerpoint/2010/main" val="2752902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400" rtl="0" eaLnBrk="1" latinLnBrk="0" hangingPunct="1">
        <a:lnSpc>
          <a:spcPct val="90000"/>
        </a:lnSpc>
        <a:spcBef>
          <a:spcPts val="0"/>
        </a:spcBef>
        <a:spcAft>
          <a:spcPts val="0"/>
        </a:spcAft>
        <a:buNone/>
        <a:defRPr sz="24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400"/>
        </a:spcBef>
        <a:spcAft>
          <a:spcPts val="0"/>
        </a:spcAft>
        <a:buClr>
          <a:schemeClr val="accent2"/>
        </a:buClr>
        <a:buFont typeface="Arial" panose="020B0604020202020204" pitchFamily="34" charset="0"/>
        <a:buChar char="​"/>
        <a:defRPr sz="1600" b="1" kern="1200" baseline="0">
          <a:solidFill>
            <a:schemeClr val="accent2"/>
          </a:solidFill>
          <a:latin typeface="+mn-lt"/>
          <a:ea typeface="+mn-ea"/>
          <a:cs typeface="+mn-cs"/>
        </a:defRPr>
      </a:lvl1pPr>
      <a:lvl2pPr marL="0" indent="0" algn="l" defTabSz="914400" rtl="0" eaLnBrk="1" latinLnBrk="0" hangingPunct="1">
        <a:lnSpc>
          <a:spcPct val="100000"/>
        </a:lnSpc>
        <a:spcBef>
          <a:spcPts val="8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2pPr>
      <a:lvl3pPr marL="227013" indent="-227013" algn="l" defTabSz="914400" rtl="0" eaLnBrk="1" latinLnBrk="0" hangingPunct="1">
        <a:lnSpc>
          <a:spcPct val="100000"/>
        </a:lnSpc>
        <a:spcBef>
          <a:spcPts val="6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00000"/>
        </a:lnSpc>
        <a:spcBef>
          <a:spcPts val="6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00000"/>
        </a:lnSpc>
        <a:spcBef>
          <a:spcPts val="6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100" kern="1200">
          <a:solidFill>
            <a:schemeClr val="tx1"/>
          </a:solidFill>
          <a:latin typeface="+mn-lt"/>
          <a:ea typeface="+mn-ea"/>
          <a:cs typeface="+mn-cs"/>
        </a:defRPr>
      </a:lvl6pPr>
      <a:lvl7pPr marL="2743200" algn="l" defTabSz="914400" rtl="0" eaLnBrk="1" latinLnBrk="0" hangingPunct="1">
        <a:defRPr sz="1100" kern="1200">
          <a:solidFill>
            <a:schemeClr val="tx1"/>
          </a:solidFill>
          <a:latin typeface="+mn-lt"/>
          <a:ea typeface="+mn-ea"/>
          <a:cs typeface="+mn-cs"/>
        </a:defRPr>
      </a:lvl7pPr>
      <a:lvl8pPr marL="3200400" algn="l" defTabSz="914400" rtl="0" eaLnBrk="1" latinLnBrk="0" hangingPunct="1">
        <a:defRPr sz="1100" kern="1200">
          <a:solidFill>
            <a:schemeClr val="tx1"/>
          </a:solidFill>
          <a:latin typeface="+mn-lt"/>
          <a:ea typeface="+mn-ea"/>
          <a:cs typeface="+mn-cs"/>
        </a:defRPr>
      </a:lvl8pPr>
      <a:lvl9pPr marL="3657600" algn="l" defTabSz="914400"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3" name="TextBox 22"/>
          <p:cNvSpPr txBox="1"/>
          <p:nvPr/>
        </p:nvSpPr>
        <p:spPr>
          <a:xfrm>
            <a:off x="-914399" y="1486930"/>
            <a:ext cx="742190" cy="249299"/>
          </a:xfrm>
          <a:prstGeom prst="rect">
            <a:avLst/>
          </a:prstGeom>
          <a:noFill/>
        </p:spPr>
        <p:txBody>
          <a:bodyPr wrap="none" lIns="0" tIns="0" rIns="0" bIns="0" rtlCol="0" anchor="b" anchorCtr="0">
            <a:spAutoFit/>
          </a:bodyPr>
          <a:lstStyle>
            <a:defPPr>
              <a:defRPr lang="en-US"/>
            </a:defPPr>
            <a:lvl1pPr>
              <a:defRPr sz="900" b="1" baseline="0">
                <a:solidFill>
                  <a:srgbClr val="A2A2A2"/>
                </a:solidFill>
              </a:defRPr>
            </a:lvl1pPr>
          </a:lstStyle>
          <a:p>
            <a:pPr algn="r">
              <a:lnSpc>
                <a:spcPct val="90000"/>
              </a:lnSpc>
            </a:pPr>
            <a:r>
              <a:rPr lang="en-US" dirty="0"/>
              <a:t>Place content</a:t>
            </a:r>
            <a:br>
              <a:rPr lang="en-US" dirty="0"/>
            </a:br>
            <a:r>
              <a:rPr lang="en-US" dirty="0"/>
              <a:t>below  this line</a:t>
            </a:r>
          </a:p>
        </p:txBody>
      </p:sp>
      <p:sp>
        <p:nvSpPr>
          <p:cNvPr id="2" name="Title Placeholder 1"/>
          <p:cNvSpPr>
            <a:spLocks noGrp="1"/>
          </p:cNvSpPr>
          <p:nvPr>
            <p:ph type="title"/>
          </p:nvPr>
        </p:nvSpPr>
        <p:spPr>
          <a:xfrm>
            <a:off x="457200" y="769690"/>
            <a:ext cx="8220456" cy="332399"/>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457197" y="1691640"/>
            <a:ext cx="8220456" cy="425196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457197" y="6592824"/>
            <a:ext cx="2834640" cy="138499"/>
          </a:xfrm>
          <a:prstGeom prst="rect">
            <a:avLst/>
          </a:prstGeom>
          <a:noFill/>
        </p:spPr>
        <p:txBody>
          <a:bodyPr wrap="none" lIns="0" tIns="0" rIns="0" bIns="0" rtlCol="0">
            <a:noAutofit/>
          </a:bodyPr>
          <a:lstStyle/>
          <a:p>
            <a:endParaRPr lang="en-US" sz="900" b="1" cap="all" spc="40" dirty="0">
              <a:solidFill>
                <a:srgbClr val="A9A9A9">
                  <a:lumMod val="75000"/>
                </a:srgbClr>
              </a:solidFill>
              <a:ea typeface="Tahoma" panose="020B0604030504040204" pitchFamily="34" charset="0"/>
              <a:cs typeface="Arial" panose="020B0604020202020204" pitchFamily="34" charset="0"/>
            </a:endParaRPr>
          </a:p>
        </p:txBody>
      </p:sp>
      <p:cxnSp>
        <p:nvCxnSpPr>
          <p:cNvPr id="8" name="Straight Connector 7"/>
          <p:cNvCxnSpPr/>
          <p:nvPr/>
        </p:nvCxnSpPr>
        <p:spPr>
          <a:xfrm>
            <a:off x="457197" y="586726"/>
            <a:ext cx="822866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196" y="6519672"/>
            <a:ext cx="82296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994" y="-430530"/>
            <a:ext cx="0" cy="25783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82988" y="-430530"/>
            <a:ext cx="0" cy="25783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457994" y="7066280"/>
            <a:ext cx="8224994" cy="369332"/>
            <a:chOff x="457994" y="7066280"/>
            <a:chExt cx="8224994" cy="914400"/>
          </a:xfrm>
        </p:grpSpPr>
        <p:cxnSp>
          <p:nvCxnSpPr>
            <p:cNvPr id="13" name="Straight Connector 12"/>
            <p:cNvCxnSpPr/>
            <p:nvPr userDrawn="1"/>
          </p:nvCxnSpPr>
          <p:spPr>
            <a:xfrm>
              <a:off x="457994" y="7066280"/>
              <a:ext cx="0" cy="9144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682988" y="7066280"/>
              <a:ext cx="0" cy="9144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91695" y="-452043"/>
            <a:ext cx="939681" cy="277485"/>
          </a:xfrm>
          <a:prstGeom prst="rect">
            <a:avLst/>
          </a:prstGeom>
          <a:noFill/>
        </p:spPr>
        <p:txBody>
          <a:bodyPr wrap="none" rtlCol="0">
            <a:spAutoFit/>
          </a:bodyPr>
          <a:lstStyle/>
          <a:p>
            <a:pPr algn="r"/>
            <a:r>
              <a:rPr lang="en-US" sz="900" b="1" dirty="0">
                <a:solidFill>
                  <a:srgbClr val="A2A2A2"/>
                </a:solidFill>
              </a:rPr>
              <a:t>No content left</a:t>
            </a:r>
            <a:br>
              <a:rPr lang="en-US" sz="900" b="1" dirty="0">
                <a:solidFill>
                  <a:srgbClr val="A2A2A2"/>
                </a:solidFill>
              </a:rPr>
            </a:br>
            <a:r>
              <a:rPr lang="en-US" sz="900" b="1" dirty="0">
                <a:solidFill>
                  <a:srgbClr val="A2A2A2"/>
                </a:solidFill>
              </a:rPr>
              <a:t>of this line</a:t>
            </a:r>
          </a:p>
        </p:txBody>
      </p:sp>
      <p:sp>
        <p:nvSpPr>
          <p:cNvPr id="20" name="TextBox 19"/>
          <p:cNvSpPr txBox="1"/>
          <p:nvPr/>
        </p:nvSpPr>
        <p:spPr>
          <a:xfrm>
            <a:off x="-491695" y="7066280"/>
            <a:ext cx="939681" cy="369332"/>
          </a:xfrm>
          <a:prstGeom prst="rect">
            <a:avLst/>
          </a:prstGeom>
          <a:noFill/>
        </p:spPr>
        <p:txBody>
          <a:bodyPr wrap="none" rtlCol="0">
            <a:spAutoFit/>
          </a:bodyPr>
          <a:lstStyle/>
          <a:p>
            <a:pPr algn="r"/>
            <a:r>
              <a:rPr lang="en-US" sz="900" b="1" dirty="0">
                <a:solidFill>
                  <a:srgbClr val="A2A2A2"/>
                </a:solidFill>
              </a:rPr>
              <a:t>No content left</a:t>
            </a:r>
            <a:br>
              <a:rPr lang="en-US" sz="900" b="1" dirty="0">
                <a:solidFill>
                  <a:srgbClr val="A2A2A2"/>
                </a:solidFill>
              </a:rPr>
            </a:br>
            <a:r>
              <a:rPr lang="en-US" sz="900" b="1" dirty="0">
                <a:solidFill>
                  <a:srgbClr val="A2A2A2"/>
                </a:solidFill>
              </a:rPr>
              <a:t>of this line</a:t>
            </a:r>
          </a:p>
        </p:txBody>
      </p:sp>
      <p:sp>
        <p:nvSpPr>
          <p:cNvPr id="21" name="TextBox 20"/>
          <p:cNvSpPr txBox="1"/>
          <p:nvPr/>
        </p:nvSpPr>
        <p:spPr>
          <a:xfrm>
            <a:off x="8693150" y="-452043"/>
            <a:ext cx="1010213" cy="277485"/>
          </a:xfrm>
          <a:prstGeom prst="rect">
            <a:avLst/>
          </a:prstGeom>
          <a:noFill/>
        </p:spPr>
        <p:txBody>
          <a:bodyPr wrap="none" rtlCol="0">
            <a:spAutoFit/>
          </a:bodyPr>
          <a:lstStyle/>
          <a:p>
            <a:r>
              <a:rPr lang="en-US" sz="900" b="1" dirty="0">
                <a:solidFill>
                  <a:srgbClr val="A2A2A2"/>
                </a:solidFill>
              </a:rPr>
              <a:t>No content right</a:t>
            </a:r>
            <a:br>
              <a:rPr lang="en-US" sz="900" b="1" dirty="0">
                <a:solidFill>
                  <a:srgbClr val="A2A2A2"/>
                </a:solidFill>
              </a:rPr>
            </a:br>
            <a:r>
              <a:rPr lang="en-US" sz="900" b="1" dirty="0">
                <a:solidFill>
                  <a:srgbClr val="A2A2A2"/>
                </a:solidFill>
              </a:rPr>
              <a:t>of this line</a:t>
            </a:r>
          </a:p>
        </p:txBody>
      </p:sp>
      <p:sp>
        <p:nvSpPr>
          <p:cNvPr id="22" name="TextBox 21"/>
          <p:cNvSpPr txBox="1"/>
          <p:nvPr/>
        </p:nvSpPr>
        <p:spPr>
          <a:xfrm>
            <a:off x="8693150" y="7066280"/>
            <a:ext cx="1010213" cy="369332"/>
          </a:xfrm>
          <a:prstGeom prst="rect">
            <a:avLst/>
          </a:prstGeom>
          <a:noFill/>
        </p:spPr>
        <p:txBody>
          <a:bodyPr wrap="none" rtlCol="0">
            <a:spAutoFit/>
          </a:bodyPr>
          <a:lstStyle/>
          <a:p>
            <a:r>
              <a:rPr lang="en-US" sz="900" b="1" dirty="0">
                <a:solidFill>
                  <a:srgbClr val="A2A2A2"/>
                </a:solidFill>
              </a:rPr>
              <a:t>No content right</a:t>
            </a:r>
            <a:br>
              <a:rPr lang="en-US" sz="900" b="1" dirty="0">
                <a:solidFill>
                  <a:srgbClr val="A2A2A2"/>
                </a:solidFill>
              </a:rPr>
            </a:br>
            <a:r>
              <a:rPr lang="en-US" sz="900" b="1" dirty="0">
                <a:solidFill>
                  <a:srgbClr val="A2A2A2"/>
                </a:solidFill>
              </a:rPr>
              <a:t>of this line</a:t>
            </a:r>
          </a:p>
        </p:txBody>
      </p:sp>
      <p:cxnSp>
        <p:nvCxnSpPr>
          <p:cNvPr id="16" name="Straight Connector 15"/>
          <p:cNvCxnSpPr/>
          <p:nvPr/>
        </p:nvCxnSpPr>
        <p:spPr>
          <a:xfrm>
            <a:off x="-913456" y="1779270"/>
            <a:ext cx="74219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9372600" y="1459230"/>
            <a:ext cx="742191" cy="320040"/>
            <a:chOff x="9372600" y="1371600"/>
            <a:chExt cx="742191" cy="320040"/>
          </a:xfrm>
        </p:grpSpPr>
        <p:cxnSp>
          <p:nvCxnSpPr>
            <p:cNvPr id="18" name="Straight Connector 17"/>
            <p:cNvCxnSpPr/>
            <p:nvPr userDrawn="1"/>
          </p:nvCxnSpPr>
          <p:spPr>
            <a:xfrm>
              <a:off x="9372600" y="1691640"/>
              <a:ext cx="74219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9372600" y="1371600"/>
              <a:ext cx="742191" cy="276999"/>
            </a:xfrm>
            <a:prstGeom prst="rect">
              <a:avLst/>
            </a:prstGeom>
            <a:noFill/>
          </p:spPr>
          <p:txBody>
            <a:bodyPr wrap="none" lIns="0" tIns="0" rIns="0" bIns="0" rtlCol="0">
              <a:spAutoFit/>
            </a:bodyPr>
            <a:lstStyle/>
            <a:p>
              <a:r>
                <a:rPr lang="en-US" sz="900" b="1" dirty="0">
                  <a:solidFill>
                    <a:srgbClr val="A2A2A2"/>
                  </a:solidFill>
                </a:rPr>
                <a:t>Place content</a:t>
              </a:r>
              <a:br>
                <a:rPr lang="en-US" sz="900" b="1" dirty="0">
                  <a:solidFill>
                    <a:srgbClr val="A2A2A2"/>
                  </a:solidFill>
                </a:rPr>
              </a:br>
              <a:r>
                <a:rPr lang="en-US" sz="900" b="1" dirty="0">
                  <a:solidFill>
                    <a:srgbClr val="A2A2A2"/>
                  </a:solidFill>
                </a:rPr>
                <a:t>below this line</a:t>
              </a:r>
            </a:p>
          </p:txBody>
        </p:sp>
      </p:grpSp>
      <p:cxnSp>
        <p:nvCxnSpPr>
          <p:cNvPr id="26" name="Straight Connector 25"/>
          <p:cNvCxnSpPr/>
          <p:nvPr/>
        </p:nvCxnSpPr>
        <p:spPr>
          <a:xfrm>
            <a:off x="3013870"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9025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8626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75202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47331"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534150"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6126163"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6899433"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329025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3013870"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6897052"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260572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2238692"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38692" y="-336588"/>
            <a:ext cx="367983" cy="184666"/>
          </a:xfrm>
          <a:prstGeom prst="rect">
            <a:avLst/>
          </a:prstGeom>
          <a:noFill/>
        </p:spPr>
        <p:txBody>
          <a:bodyPr wrap="square" lIns="0" tIns="0" rIns="0" bIns="0" rtlCol="0">
            <a:spAutoFit/>
          </a:bodyPr>
          <a:lstStyle/>
          <a:p>
            <a:endParaRPr dirty="0">
              <a:solidFill>
                <a:srgbClr val="000000"/>
              </a:solidFill>
            </a:endParaRPr>
          </a:p>
        </p:txBody>
      </p:sp>
      <p:sp>
        <p:nvSpPr>
          <p:cNvPr id="62" name="TextBox 61"/>
          <p:cNvSpPr txBox="1"/>
          <p:nvPr/>
        </p:nvSpPr>
        <p:spPr>
          <a:xfrm>
            <a:off x="4397058" y="-336588"/>
            <a:ext cx="367983" cy="184666"/>
          </a:xfrm>
          <a:prstGeom prst="rect">
            <a:avLst/>
          </a:prstGeom>
          <a:noFill/>
        </p:spPr>
        <p:txBody>
          <a:bodyPr wrap="square" lIns="0" tIns="0" rIns="0" bIns="0" rtlCol="0">
            <a:spAutoFit/>
          </a:bodyPr>
          <a:lstStyle/>
          <a:p>
            <a:endParaRPr dirty="0">
              <a:solidFill>
                <a:srgbClr val="000000"/>
              </a:solidFill>
            </a:endParaRPr>
          </a:p>
        </p:txBody>
      </p:sp>
      <p:sp>
        <p:nvSpPr>
          <p:cNvPr id="63" name="TextBox 62"/>
          <p:cNvSpPr txBox="1"/>
          <p:nvPr/>
        </p:nvSpPr>
        <p:spPr>
          <a:xfrm>
            <a:off x="6537325" y="-336588"/>
            <a:ext cx="366713" cy="184666"/>
          </a:xfrm>
          <a:prstGeom prst="rect">
            <a:avLst/>
          </a:prstGeom>
          <a:noFill/>
        </p:spPr>
        <p:txBody>
          <a:bodyPr wrap="square" lIns="0" tIns="0" rIns="0" bIns="0" rtlCol="0">
            <a:spAutoFit/>
          </a:bodyPr>
          <a:lstStyle/>
          <a:p>
            <a:endParaRPr dirty="0">
              <a:solidFill>
                <a:srgbClr val="000000"/>
              </a:solidFill>
            </a:endParaRPr>
          </a:p>
        </p:txBody>
      </p:sp>
      <p:sp>
        <p:nvSpPr>
          <p:cNvPr id="64" name="TextBox 63"/>
          <p:cNvSpPr txBox="1"/>
          <p:nvPr/>
        </p:nvSpPr>
        <p:spPr>
          <a:xfrm>
            <a:off x="5851526" y="-336588"/>
            <a:ext cx="274638" cy="184666"/>
          </a:xfrm>
          <a:prstGeom prst="rect">
            <a:avLst/>
          </a:prstGeom>
          <a:noFill/>
        </p:spPr>
        <p:txBody>
          <a:bodyPr wrap="square" lIns="0" tIns="0" rIns="0" bIns="0" rtlCol="0">
            <a:spAutoFit/>
          </a:bodyPr>
          <a:lstStyle/>
          <a:p>
            <a:endParaRPr dirty="0">
              <a:solidFill>
                <a:srgbClr val="000000"/>
              </a:solidFill>
            </a:endParaRPr>
          </a:p>
        </p:txBody>
      </p:sp>
      <p:sp>
        <p:nvSpPr>
          <p:cNvPr id="65" name="TextBox 64"/>
          <p:cNvSpPr txBox="1"/>
          <p:nvPr/>
        </p:nvSpPr>
        <p:spPr>
          <a:xfrm>
            <a:off x="3017838" y="-336588"/>
            <a:ext cx="272416" cy="184666"/>
          </a:xfrm>
          <a:prstGeom prst="rect">
            <a:avLst/>
          </a:prstGeom>
          <a:noFill/>
        </p:spPr>
        <p:txBody>
          <a:bodyPr wrap="square" lIns="0" tIns="0" rIns="0" bIns="0" rtlCol="0">
            <a:spAutoFit/>
          </a:bodyPr>
          <a:lstStyle/>
          <a:p>
            <a:endParaRPr dirty="0">
              <a:solidFill>
                <a:srgbClr val="000000"/>
              </a:solidFill>
            </a:endParaRPr>
          </a:p>
        </p:txBody>
      </p:sp>
      <p:sp>
        <p:nvSpPr>
          <p:cNvPr id="39" name="TextBox 38"/>
          <p:cNvSpPr txBox="1"/>
          <p:nvPr/>
        </p:nvSpPr>
        <p:spPr>
          <a:xfrm>
            <a:off x="8549284" y="6590950"/>
            <a:ext cx="142668" cy="138499"/>
          </a:xfrm>
          <a:prstGeom prst="rect">
            <a:avLst/>
          </a:prstGeom>
          <a:noFill/>
        </p:spPr>
        <p:txBody>
          <a:bodyPr wrap="none" lIns="0" tIns="0" rIns="0" bIns="0" rtlCol="0">
            <a:spAutoFit/>
          </a:bodyPr>
          <a:lstStyle/>
          <a:p>
            <a:pPr algn="r"/>
            <a:fld id="{E6667446-6A31-49F1-98F7-C685150C1F9A}" type="slidenum">
              <a:rPr lang="en-US" sz="900" smtClean="0">
                <a:solidFill>
                  <a:srgbClr val="A9A9A9">
                    <a:lumMod val="75000"/>
                  </a:srgbClr>
                </a:solidFill>
              </a:rPr>
              <a:pPr algn="r"/>
              <a:t>‹#›</a:t>
            </a:fld>
            <a:endParaRPr lang="en-US" sz="900" dirty="0">
              <a:solidFill>
                <a:srgbClr val="A9A9A9">
                  <a:lumMod val="75000"/>
                </a:srgbClr>
              </a:solidFill>
            </a:endParaRPr>
          </a:p>
        </p:txBody>
      </p:sp>
      <p:pic>
        <p:nvPicPr>
          <p:cNvPr id="40" name="Picture 39"/>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480058" y="268543"/>
            <a:ext cx="1234440" cy="184818"/>
          </a:xfrm>
          <a:prstGeom prst="rect">
            <a:avLst/>
          </a:prstGeom>
        </p:spPr>
      </p:pic>
      <p:sp>
        <p:nvSpPr>
          <p:cNvPr id="43" name="TextBox 42"/>
          <p:cNvSpPr txBox="1"/>
          <p:nvPr/>
        </p:nvSpPr>
        <p:spPr>
          <a:xfrm>
            <a:off x="4743450" y="6592824"/>
            <a:ext cx="3657600" cy="138499"/>
          </a:xfrm>
          <a:prstGeom prst="rect">
            <a:avLst/>
          </a:prstGeom>
          <a:noFill/>
        </p:spPr>
        <p:txBody>
          <a:bodyPr wrap="square" lIns="0" tIns="0" rIns="0" bIns="0" rtlCol="0">
            <a:noAutofit/>
          </a:bodyPr>
          <a:lstStyle/>
          <a:p>
            <a:pPr algn="r"/>
            <a:r>
              <a:rPr lang="en-US" sz="900" b="1" cap="all" spc="40" dirty="0">
                <a:solidFill>
                  <a:srgbClr val="A9A9A9">
                    <a:lumMod val="75000"/>
                  </a:srgbClr>
                </a:solidFill>
                <a:ea typeface="Tahoma" panose="020B0604030504040204" pitchFamily="34" charset="0"/>
                <a:cs typeface="Arial" panose="020B0604020202020204" pitchFamily="34" charset="0"/>
              </a:rPr>
              <a:t>[PRESENTATION NAME AND | OR DATE]</a:t>
            </a:r>
          </a:p>
        </p:txBody>
      </p:sp>
      <p:cxnSp>
        <p:nvCxnSpPr>
          <p:cNvPr id="42" name="Straight Connector 41"/>
          <p:cNvCxnSpPr/>
          <p:nvPr/>
        </p:nvCxnSpPr>
        <p:spPr>
          <a:xfrm>
            <a:off x="-913456" y="6491922"/>
            <a:ext cx="74219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182101" y="6195631"/>
            <a:ext cx="1009892" cy="249299"/>
          </a:xfrm>
          <a:prstGeom prst="rect">
            <a:avLst/>
          </a:prstGeom>
          <a:noFill/>
        </p:spPr>
        <p:txBody>
          <a:bodyPr wrap="none" lIns="0" tIns="0" rIns="0" bIns="0" rtlCol="0" anchor="b" anchorCtr="0">
            <a:spAutoFit/>
          </a:bodyPr>
          <a:lstStyle>
            <a:defPPr>
              <a:defRPr lang="en-US"/>
            </a:defPPr>
            <a:lvl1pPr>
              <a:defRPr sz="900" b="1" baseline="0">
                <a:solidFill>
                  <a:srgbClr val="A2A2A2"/>
                </a:solidFill>
              </a:defRPr>
            </a:lvl1pPr>
          </a:lstStyle>
          <a:p>
            <a:pPr algn="r">
              <a:lnSpc>
                <a:spcPct val="90000"/>
              </a:lnSpc>
            </a:pPr>
            <a:r>
              <a:rPr lang="en-US" dirty="0"/>
              <a:t>Source and</a:t>
            </a:r>
            <a:br>
              <a:rPr lang="en-US" dirty="0"/>
            </a:br>
            <a:r>
              <a:rPr lang="en-US" dirty="0"/>
              <a:t>Footnotes Guideline</a:t>
            </a:r>
          </a:p>
        </p:txBody>
      </p:sp>
      <p:grpSp>
        <p:nvGrpSpPr>
          <p:cNvPr id="32" name="Group 31"/>
          <p:cNvGrpSpPr/>
          <p:nvPr/>
        </p:nvGrpSpPr>
        <p:grpSpPr>
          <a:xfrm>
            <a:off x="457200" y="-577228"/>
            <a:ext cx="8231188" cy="213360"/>
            <a:chOff x="457200" y="-701040"/>
            <a:chExt cx="8231188" cy="213360"/>
          </a:xfrm>
          <a:solidFill>
            <a:schemeClr val="tx1">
              <a:lumMod val="50000"/>
              <a:lumOff val="50000"/>
            </a:schemeClr>
          </a:solidFill>
        </p:grpSpPr>
        <p:grpSp>
          <p:nvGrpSpPr>
            <p:cNvPr id="17" name="Group 16"/>
            <p:cNvGrpSpPr/>
            <p:nvPr userDrawn="1"/>
          </p:nvGrpSpPr>
          <p:grpSpPr>
            <a:xfrm>
              <a:off x="457200" y="-701040"/>
              <a:ext cx="8231188" cy="45720"/>
              <a:chOff x="457200" y="-1303020"/>
              <a:chExt cx="8231188" cy="45720"/>
            </a:xfrm>
            <a:grpFill/>
          </p:grpSpPr>
          <p:sp>
            <p:nvSpPr>
              <p:cNvPr id="4" name="Rectangle 3"/>
              <p:cNvSpPr/>
              <p:nvPr userDrawn="1"/>
            </p:nvSpPr>
            <p:spPr>
              <a:xfrm>
                <a:off x="457200"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sp>
            <p:nvSpPr>
              <p:cNvPr id="45" name="Rectangle 44"/>
              <p:cNvSpPr/>
              <p:nvPr userDrawn="1"/>
            </p:nvSpPr>
            <p:spPr>
              <a:xfrm>
                <a:off x="2606675"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sp>
            <p:nvSpPr>
              <p:cNvPr id="46" name="Rectangle 45"/>
              <p:cNvSpPr/>
              <p:nvPr userDrawn="1"/>
            </p:nvSpPr>
            <p:spPr>
              <a:xfrm>
                <a:off x="4756150"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sp>
            <p:nvSpPr>
              <p:cNvPr id="47" name="Rectangle 46"/>
              <p:cNvSpPr/>
              <p:nvPr userDrawn="1"/>
            </p:nvSpPr>
            <p:spPr>
              <a:xfrm>
                <a:off x="6905625"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grpSp>
        <p:grpSp>
          <p:nvGrpSpPr>
            <p:cNvPr id="9" name="Group 8"/>
            <p:cNvGrpSpPr/>
            <p:nvPr userDrawn="1"/>
          </p:nvGrpSpPr>
          <p:grpSpPr>
            <a:xfrm>
              <a:off x="457200" y="-533400"/>
              <a:ext cx="8227060" cy="45720"/>
              <a:chOff x="457200" y="-533400"/>
              <a:chExt cx="8227060" cy="45720"/>
            </a:xfrm>
            <a:grpFill/>
          </p:grpSpPr>
          <p:sp>
            <p:nvSpPr>
              <p:cNvPr id="49" name="Rectangle 48"/>
              <p:cNvSpPr/>
              <p:nvPr userDrawn="1"/>
            </p:nvSpPr>
            <p:spPr>
              <a:xfrm>
                <a:off x="457200" y="-533400"/>
                <a:ext cx="39322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sp>
            <p:nvSpPr>
              <p:cNvPr id="50" name="Rectangle 49"/>
              <p:cNvSpPr/>
              <p:nvPr userDrawn="1"/>
            </p:nvSpPr>
            <p:spPr>
              <a:xfrm>
                <a:off x="4752022" y="-533400"/>
                <a:ext cx="39322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grpSp>
        <p:grpSp>
          <p:nvGrpSpPr>
            <p:cNvPr id="25" name="Group 24"/>
            <p:cNvGrpSpPr/>
            <p:nvPr userDrawn="1"/>
          </p:nvGrpSpPr>
          <p:grpSpPr>
            <a:xfrm>
              <a:off x="457200" y="-617220"/>
              <a:ext cx="8229600" cy="45720"/>
              <a:chOff x="457200" y="-594360"/>
              <a:chExt cx="8229600" cy="45720"/>
            </a:xfrm>
            <a:grpFill/>
          </p:grpSpPr>
          <p:sp>
            <p:nvSpPr>
              <p:cNvPr id="51" name="Rectangle 50"/>
              <p:cNvSpPr/>
              <p:nvPr userDrawn="1"/>
            </p:nvSpPr>
            <p:spPr>
              <a:xfrm>
                <a:off x="457200" y="-594360"/>
                <a:ext cx="25606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sp>
            <p:nvSpPr>
              <p:cNvPr id="56" name="Rectangle 55"/>
              <p:cNvSpPr/>
              <p:nvPr userDrawn="1"/>
            </p:nvSpPr>
            <p:spPr>
              <a:xfrm>
                <a:off x="3286124" y="-594360"/>
                <a:ext cx="25606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sp>
            <p:nvSpPr>
              <p:cNvPr id="57" name="Rectangle 56"/>
              <p:cNvSpPr/>
              <p:nvPr userDrawn="1"/>
            </p:nvSpPr>
            <p:spPr>
              <a:xfrm>
                <a:off x="6126162" y="-594360"/>
                <a:ext cx="25606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EE1E6"/>
                  </a:solidFill>
                </a:endParaRPr>
              </a:p>
            </p:txBody>
          </p:sp>
        </p:grpSp>
      </p:grpSp>
    </p:spTree>
    <p:extLst>
      <p:ext uri="{BB962C8B-B14F-4D97-AF65-F5344CB8AC3E}">
        <p14:creationId xmlns:p14="http://schemas.microsoft.com/office/powerpoint/2010/main" val="420306389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hf hdr="0" dt="0"/>
  <p:txStyles>
    <p:titleStyle>
      <a:lvl1pPr algn="l" defTabSz="914400" rtl="0" eaLnBrk="1" latinLnBrk="0" hangingPunct="1">
        <a:lnSpc>
          <a:spcPct val="90000"/>
        </a:lnSpc>
        <a:spcBef>
          <a:spcPts val="0"/>
        </a:spcBef>
        <a:spcAft>
          <a:spcPts val="0"/>
        </a:spcAft>
        <a:buNone/>
        <a:defRPr sz="24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400"/>
        </a:spcBef>
        <a:spcAft>
          <a:spcPts val="0"/>
        </a:spcAft>
        <a:buClr>
          <a:schemeClr val="accent2"/>
        </a:buClr>
        <a:buFont typeface="Arial" panose="020B0604020202020204" pitchFamily="34" charset="0"/>
        <a:buChar char="​"/>
        <a:defRPr sz="1600" b="1" kern="1200" baseline="0">
          <a:solidFill>
            <a:schemeClr val="accent2"/>
          </a:solidFill>
          <a:latin typeface="+mn-lt"/>
          <a:ea typeface="+mn-ea"/>
          <a:cs typeface="+mn-cs"/>
        </a:defRPr>
      </a:lvl1pPr>
      <a:lvl2pPr marL="0" indent="0" algn="l" defTabSz="914400" rtl="0" eaLnBrk="1" latinLnBrk="0" hangingPunct="1">
        <a:lnSpc>
          <a:spcPct val="100000"/>
        </a:lnSpc>
        <a:spcBef>
          <a:spcPts val="8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2pPr>
      <a:lvl3pPr marL="227013" indent="-227013" algn="l" defTabSz="914400" rtl="0" eaLnBrk="1" latinLnBrk="0" hangingPunct="1">
        <a:lnSpc>
          <a:spcPct val="100000"/>
        </a:lnSpc>
        <a:spcBef>
          <a:spcPts val="6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00000"/>
        </a:lnSpc>
        <a:spcBef>
          <a:spcPts val="6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00000"/>
        </a:lnSpc>
        <a:spcBef>
          <a:spcPts val="6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100" kern="1200">
          <a:solidFill>
            <a:schemeClr val="tx1"/>
          </a:solidFill>
          <a:latin typeface="+mn-lt"/>
          <a:ea typeface="+mn-ea"/>
          <a:cs typeface="+mn-cs"/>
        </a:defRPr>
      </a:lvl6pPr>
      <a:lvl7pPr marL="2743200" algn="l" defTabSz="914400" rtl="0" eaLnBrk="1" latinLnBrk="0" hangingPunct="1">
        <a:defRPr sz="1100" kern="1200">
          <a:solidFill>
            <a:schemeClr val="tx1"/>
          </a:solidFill>
          <a:latin typeface="+mn-lt"/>
          <a:ea typeface="+mn-ea"/>
          <a:cs typeface="+mn-cs"/>
        </a:defRPr>
      </a:lvl7pPr>
      <a:lvl8pPr marL="3200400" algn="l" defTabSz="914400" rtl="0" eaLnBrk="1" latinLnBrk="0" hangingPunct="1">
        <a:defRPr sz="1100" kern="1200">
          <a:solidFill>
            <a:schemeClr val="tx1"/>
          </a:solidFill>
          <a:latin typeface="+mn-lt"/>
          <a:ea typeface="+mn-ea"/>
          <a:cs typeface="+mn-cs"/>
        </a:defRPr>
      </a:lvl8pPr>
      <a:lvl9pPr marL="3657600" algn="l" defTabSz="914400"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745736" y="1252728"/>
            <a:ext cx="4093464" cy="1795272"/>
          </a:xfrm>
        </p:spPr>
        <p:txBody>
          <a:bodyPr/>
          <a:lstStyle/>
          <a:p>
            <a:r>
              <a:rPr lang="en-US" sz="2400" dirty="0"/>
              <a:t>VQ-TR: Vector Quantized Attention for Time Series Forecasting</a:t>
            </a:r>
          </a:p>
          <a:p>
            <a:endParaRPr lang="en-US" sz="2400" dirty="0"/>
          </a:p>
          <a:p>
            <a:r>
              <a:rPr lang="en-US" sz="1400" b="0" dirty="0"/>
              <a:t>Kashif Rasul, Umang Gupta, Hena Ghonia, </a:t>
            </a:r>
          </a:p>
          <a:p>
            <a:r>
              <a:rPr lang="en-US" sz="1400" b="0" dirty="0"/>
              <a:t>Anderson Schneider, </a:t>
            </a:r>
            <a:r>
              <a:rPr lang="en-US" sz="1400" b="0" i="0" dirty="0">
                <a:solidFill>
                  <a:srgbClr val="333333"/>
                </a:solidFill>
                <a:effectLst/>
              </a:rPr>
              <a:t>Yuriy Nevmyvaka</a:t>
            </a:r>
            <a:endParaRPr lang="en-US" sz="1400" b="0" dirty="0"/>
          </a:p>
          <a:p>
            <a:endParaRPr lang="en-US" sz="2400" dirty="0"/>
          </a:p>
          <a:p>
            <a:pPr>
              <a:buNone/>
            </a:pPr>
            <a:endParaRPr lang="en-US" sz="2400" dirty="0"/>
          </a:p>
        </p:txBody>
      </p:sp>
    </p:spTree>
    <p:extLst>
      <p:ext uri="{BB962C8B-B14F-4D97-AF65-F5344CB8AC3E}">
        <p14:creationId xmlns:p14="http://schemas.microsoft.com/office/powerpoint/2010/main" val="422896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1CF1-BFC1-CFA4-8E6F-CDD07097F363}"/>
              </a:ext>
            </a:extLst>
          </p:cNvPr>
          <p:cNvSpPr>
            <a:spLocks noGrp="1"/>
          </p:cNvSpPr>
          <p:nvPr>
            <p:ph type="title"/>
          </p:nvPr>
        </p:nvSpPr>
        <p:spPr/>
        <p:txBody>
          <a:bodyPr/>
          <a:lstStyle/>
          <a:p>
            <a:r>
              <a:rPr lang="en-US"/>
              <a:t>VQ-TR</a:t>
            </a:r>
          </a:p>
        </p:txBody>
      </p:sp>
      <p:sp>
        <p:nvSpPr>
          <p:cNvPr id="3" name="Text Placeholder 2">
            <a:extLst>
              <a:ext uri="{FF2B5EF4-FFF2-40B4-BE49-F238E27FC236}">
                <a16:creationId xmlns:a16="http://schemas.microsoft.com/office/drawing/2014/main" id="{482C931D-D4AF-7C1A-D5BF-0F4339A6ABC2}"/>
              </a:ext>
            </a:extLst>
          </p:cNvPr>
          <p:cNvSpPr>
            <a:spLocks noGrp="1"/>
          </p:cNvSpPr>
          <p:nvPr>
            <p:ph type="body" sz="quarter" idx="1"/>
          </p:nvPr>
        </p:nvSpPr>
        <p:spPr>
          <a:xfrm>
            <a:off x="609600" y="1371600"/>
            <a:ext cx="7315200" cy="4251958"/>
          </a:xfrm>
        </p:spPr>
        <p:txBody>
          <a:bodyPr vert="horz" lIns="0" tIns="0" rIns="0" bIns="0" rtlCol="0" anchor="t">
            <a:noAutofit/>
          </a:bodyPr>
          <a:lstStyle/>
          <a:p>
            <a:pPr marL="226695" indent="-226695"/>
            <a:r>
              <a:rPr lang="en-US" sz="1400" dirty="0"/>
              <a:t>In our model we map the incoming inputs to our Transformer's Encoder into a VQ layer</a:t>
            </a:r>
          </a:p>
          <a:p>
            <a:pPr marL="0" indent="0">
              <a:buNone/>
            </a:pPr>
            <a:endParaRPr lang="en-US" sz="1400" dirty="0"/>
          </a:p>
          <a:p>
            <a:pPr marL="226695" indent="-226695"/>
            <a:r>
              <a:rPr lang="en-US" sz="1400" dirty="0"/>
              <a:t>Since we only have a fixed set of latents we only need to do attention over this fixed size (independent of the sequence size)</a:t>
            </a:r>
          </a:p>
          <a:p>
            <a:pPr marL="226695" indent="-226695"/>
            <a:endParaRPr lang="en-US" sz="1400" dirty="0"/>
          </a:p>
          <a:p>
            <a:pPr marL="226695" indent="-226695"/>
            <a:r>
              <a:rPr lang="en-US" sz="1400" dirty="0"/>
              <a:t>This makes the resulting attention mechanism linear (instead of quadratic)</a:t>
            </a:r>
          </a:p>
          <a:p>
            <a:pPr marL="226695" indent="-226695"/>
            <a:endParaRPr lang="en-US" sz="1400" dirty="0"/>
          </a:p>
          <a:p>
            <a:pPr marL="226695" indent="-226695"/>
            <a:r>
              <a:rPr lang="en-US" sz="1400" dirty="0"/>
              <a:t>We can stack many layers of this to learn hierarchical latent representations</a:t>
            </a:r>
          </a:p>
          <a:p>
            <a:pPr marL="0" indent="0">
              <a:buNone/>
            </a:pPr>
            <a:endParaRPr lang="en-US" sz="1400" dirty="0"/>
          </a:p>
          <a:p>
            <a:pPr marL="226695" indent="-226695"/>
            <a:r>
              <a:rPr lang="en-US" sz="1400" dirty="0"/>
              <a:t>The Decoder is the vanilla Causal (masked) transformer decoder</a:t>
            </a:r>
          </a:p>
        </p:txBody>
      </p:sp>
    </p:spTree>
    <p:extLst>
      <p:ext uri="{BB962C8B-B14F-4D97-AF65-F5344CB8AC3E}">
        <p14:creationId xmlns:p14="http://schemas.microsoft.com/office/powerpoint/2010/main" val="3177321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11508C-760E-403E-AD07-8F1A2A9AD3FF}"/>
              </a:ext>
            </a:extLst>
          </p:cNvPr>
          <p:cNvPicPr>
            <a:picLocks noChangeAspect="1"/>
          </p:cNvPicPr>
          <p:nvPr/>
        </p:nvPicPr>
        <p:blipFill>
          <a:blip r:embed="rId2"/>
          <a:stretch>
            <a:fillRect/>
          </a:stretch>
        </p:blipFill>
        <p:spPr>
          <a:xfrm>
            <a:off x="5081114" y="702360"/>
            <a:ext cx="4029396" cy="5453280"/>
          </a:xfrm>
          <a:prstGeom prst="rect">
            <a:avLst/>
          </a:prstGeom>
        </p:spPr>
      </p:pic>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82C931D-D4AF-7C1A-D5BF-0F4339A6ABC2}"/>
                  </a:ext>
                </a:extLst>
              </p:cNvPr>
              <p:cNvSpPr>
                <a:spLocks noGrp="1"/>
              </p:cNvSpPr>
              <p:nvPr>
                <p:ph type="body" sz="quarter" idx="1"/>
              </p:nvPr>
            </p:nvSpPr>
            <p:spPr>
              <a:xfrm>
                <a:off x="609600" y="1371600"/>
                <a:ext cx="7315200" cy="4251958"/>
              </a:xfrm>
            </p:spPr>
            <p:txBody>
              <a:bodyPr vert="horz" lIns="0" tIns="0" rIns="0" bIns="0" rtlCol="0" anchor="t">
                <a:noAutofit/>
              </a:bodyPr>
              <a:lstStyle/>
              <a:p>
                <a:r>
                  <a:rPr lang="en-US" sz="1400" dirty="0">
                    <a:latin typeface="+mj-lt"/>
                  </a:rPr>
                  <a:t>Encoder part of the architecture:</a:t>
                </a:r>
              </a:p>
              <a:p>
                <a:pPr lvl="1"/>
                <a:r>
                  <a:rPr lang="en-US" sz="1400" dirty="0">
                    <a:latin typeface="+mj-lt"/>
                  </a:rPr>
                  <a:t>Input</a:t>
                </a:r>
              </a:p>
              <a:p>
                <a:pPr lvl="1"/>
                <a:endParaRPr lang="en-US" sz="1400" dirty="0">
                  <a:latin typeface="+mj-lt"/>
                </a:endParaRPr>
              </a:p>
              <a:p>
                <a:pPr lvl="1"/>
                <a:r>
                  <a:rPr lang="en-US" sz="1400" dirty="0">
                    <a:latin typeface="+mj-lt"/>
                  </a:rPr>
                  <a:t>Vector quantizer layer: returns</a:t>
                </a:r>
              </a:p>
              <a:p>
                <a:pPr lvl="1"/>
                <a:endParaRPr lang="en-US" sz="1400" dirty="0">
                  <a:latin typeface="+mj-lt"/>
                </a:endParaRPr>
              </a:p>
              <a:p>
                <a:pPr lvl="1"/>
                <a:r>
                  <a:rPr lang="en-US" sz="1400" dirty="0">
                    <a:latin typeface="+mj-lt"/>
                  </a:rPr>
                  <a:t>Note </a:t>
                </a:r>
              </a:p>
              <a:p>
                <a:pPr lvl="1"/>
                <a:endParaRPr lang="en-US" sz="1400" dirty="0">
                  <a:latin typeface="+mj-lt"/>
                </a:endParaRPr>
              </a:p>
              <a:p>
                <a:pPr lvl="1"/>
                <a:r>
                  <a:rPr lang="en-US" sz="1400" dirty="0">
                    <a:latin typeface="+mj-lt"/>
                  </a:rPr>
                  <a:t>And                                                        with</a:t>
                </a:r>
              </a:p>
              <a:p>
                <a:pPr marL="227013" lvl="1" indent="0">
                  <a:buNone/>
                </a:pPr>
                <a:r>
                  <a:rPr lang="en-US" sz="1400" dirty="0">
                    <a:latin typeface="+mj-lt"/>
                  </a:rPr>
                  <a:t> </a:t>
                </a:r>
              </a:p>
              <a:p>
                <a:pPr lvl="1"/>
                <a:r>
                  <a:rPr lang="en-US" sz="1400" dirty="0">
                    <a:latin typeface="+mj-lt"/>
                  </a:rPr>
                  <a:t>Then self-attention:</a:t>
                </a:r>
              </a:p>
              <a:p>
                <a:pPr lvl="1"/>
                <a:endParaRPr lang="en-US" sz="1400" dirty="0">
                  <a:latin typeface="+mj-lt"/>
                </a:endParaRPr>
              </a:p>
              <a:p>
                <a:pPr lvl="1"/>
                <a:r>
                  <a:rPr lang="en-US" sz="1400" dirty="0">
                    <a:latin typeface="+mj-lt"/>
                  </a:rPr>
                  <a:t>N encoder layers: each having complexity </a:t>
                </a:r>
                <a:r>
                  <a:rPr lang="en-US" sz="1400" dirty="0"/>
                  <a:t>O(</a:t>
                </a:r>
                <a14:m>
                  <m:oMath xmlns:m="http://schemas.openxmlformats.org/officeDocument/2006/math">
                    <m:r>
                      <m:rPr>
                        <m:sty m:val="p"/>
                      </m:rPr>
                      <a:rPr lang="en-US" sz="1400" b="0" i="0" dirty="0" smtClean="0">
                        <a:latin typeface="Cambria Math" panose="02040503050406030204" pitchFamily="18" charset="0"/>
                      </a:rPr>
                      <m:t>CJ</m:t>
                    </m:r>
                    <m:r>
                      <a:rPr lang="en-US" sz="1400">
                        <a:latin typeface="Cambria Math" panose="02040503050406030204" pitchFamily="18" charset="0"/>
                      </a:rPr>
                      <m:t>)</m:t>
                    </m:r>
                  </m:oMath>
                </a14:m>
                <a:r>
                  <a:rPr lang="en-US" sz="1400" dirty="0"/>
                  <a:t> </a:t>
                </a:r>
                <a:r>
                  <a:rPr lang="en-US" sz="1400" dirty="0">
                    <a:latin typeface="+mj-lt"/>
                  </a:rPr>
                  <a:t>+ O(</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𝐽</m:t>
                        </m:r>
                      </m:e>
                      <m:sup>
                        <m:r>
                          <a:rPr lang="en-US" sz="1400" i="1" smtClean="0">
                            <a:latin typeface="Cambria Math" panose="02040503050406030204" pitchFamily="18" charset="0"/>
                          </a:rPr>
                          <m:t>2</m:t>
                        </m:r>
                      </m:sup>
                    </m:sSup>
                  </m:oMath>
                </a14:m>
                <a:r>
                  <a:rPr lang="en-US" sz="1400" dirty="0">
                    <a:latin typeface="+mj-lt"/>
                  </a:rPr>
                  <a:t>)</a:t>
                </a:r>
                <a:r>
                  <a:rPr lang="en-US" dirty="0"/>
                  <a:t>	</a:t>
                </a:r>
              </a:p>
              <a:p>
                <a:pPr lvl="1"/>
                <a:endParaRPr lang="en-US" dirty="0"/>
              </a:p>
              <a:p>
                <a:pPr lvl="1"/>
                <a:r>
                  <a:rPr lang="en-US" sz="1400" dirty="0"/>
                  <a:t>Encoder has linear complexity in context length C when </a:t>
                </a:r>
              </a:p>
              <a:p>
                <a:endParaRPr lang="en-US" dirty="0"/>
              </a:p>
            </p:txBody>
          </p:sp>
        </mc:Choice>
        <mc:Fallback xmlns="">
          <p:sp>
            <p:nvSpPr>
              <p:cNvPr id="3" name="Text Placeholder 2">
                <a:extLst>
                  <a:ext uri="{FF2B5EF4-FFF2-40B4-BE49-F238E27FC236}">
                    <a16:creationId xmlns:a16="http://schemas.microsoft.com/office/drawing/2014/main" id="{482C931D-D4AF-7C1A-D5BF-0F4339A6ABC2}"/>
                  </a:ext>
                </a:extLst>
              </p:cNvPr>
              <p:cNvSpPr>
                <a:spLocks noGrp="1" noRot="1" noChangeAspect="1" noMove="1" noResize="1" noEditPoints="1" noAdjustHandles="1" noChangeArrowheads="1" noChangeShapeType="1" noTextEdit="1"/>
              </p:cNvSpPr>
              <p:nvPr>
                <p:ph type="body" sz="quarter" idx="1"/>
              </p:nvPr>
            </p:nvSpPr>
            <p:spPr>
              <a:xfrm>
                <a:off x="609600" y="1371600"/>
                <a:ext cx="7315200" cy="4251958"/>
              </a:xfrm>
              <a:blipFill>
                <a:blip r:embed="rId3"/>
                <a:stretch>
                  <a:fillRect l="-1333" t="-1291" b="-1319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12481CF1-BFC1-CFA4-8E6F-CDD07097F363}"/>
              </a:ext>
            </a:extLst>
          </p:cNvPr>
          <p:cNvSpPr>
            <a:spLocks noGrp="1"/>
          </p:cNvSpPr>
          <p:nvPr>
            <p:ph type="title"/>
          </p:nvPr>
        </p:nvSpPr>
        <p:spPr/>
        <p:txBody>
          <a:bodyPr/>
          <a:lstStyle/>
          <a:p>
            <a:r>
              <a:rPr lang="en-US" dirty="0"/>
              <a:t>VQ-TR</a:t>
            </a:r>
          </a:p>
        </p:txBody>
      </p:sp>
      <p:pic>
        <p:nvPicPr>
          <p:cNvPr id="14" name="Picture 13">
            <a:extLst>
              <a:ext uri="{FF2B5EF4-FFF2-40B4-BE49-F238E27FC236}">
                <a16:creationId xmlns:a16="http://schemas.microsoft.com/office/drawing/2014/main" id="{4D5BE9F0-E6AA-4681-A935-BFF7514DCC4B}"/>
              </a:ext>
            </a:extLst>
          </p:cNvPr>
          <p:cNvPicPr>
            <a:picLocks noChangeAspect="1"/>
          </p:cNvPicPr>
          <p:nvPr/>
        </p:nvPicPr>
        <p:blipFill>
          <a:blip r:embed="rId4"/>
          <a:stretch>
            <a:fillRect/>
          </a:stretch>
        </p:blipFill>
        <p:spPr>
          <a:xfrm>
            <a:off x="1588110" y="1731286"/>
            <a:ext cx="850290" cy="188953"/>
          </a:xfrm>
          <a:prstGeom prst="rect">
            <a:avLst/>
          </a:prstGeom>
        </p:spPr>
      </p:pic>
      <p:pic>
        <p:nvPicPr>
          <p:cNvPr id="16" name="Picture 15">
            <a:extLst>
              <a:ext uri="{FF2B5EF4-FFF2-40B4-BE49-F238E27FC236}">
                <a16:creationId xmlns:a16="http://schemas.microsoft.com/office/drawing/2014/main" id="{F9E9A9AF-BB2C-457F-8D42-FE77F1FB7F58}"/>
              </a:ext>
            </a:extLst>
          </p:cNvPr>
          <p:cNvPicPr>
            <a:picLocks noChangeAspect="1"/>
          </p:cNvPicPr>
          <p:nvPr/>
        </p:nvPicPr>
        <p:blipFill>
          <a:blip r:embed="rId5"/>
          <a:stretch>
            <a:fillRect/>
          </a:stretch>
        </p:blipFill>
        <p:spPr>
          <a:xfrm>
            <a:off x="3811961" y="3715001"/>
            <a:ext cx="902527" cy="235204"/>
          </a:xfrm>
          <a:prstGeom prst="rect">
            <a:avLst/>
          </a:prstGeom>
        </p:spPr>
      </p:pic>
      <p:pic>
        <p:nvPicPr>
          <p:cNvPr id="18" name="Picture 17">
            <a:extLst>
              <a:ext uri="{FF2B5EF4-FFF2-40B4-BE49-F238E27FC236}">
                <a16:creationId xmlns:a16="http://schemas.microsoft.com/office/drawing/2014/main" id="{6BE79F7C-7B20-4BD1-9136-02B7FF767C27}"/>
              </a:ext>
            </a:extLst>
          </p:cNvPr>
          <p:cNvPicPr>
            <a:picLocks noChangeAspect="1"/>
          </p:cNvPicPr>
          <p:nvPr/>
        </p:nvPicPr>
        <p:blipFill>
          <a:blip r:embed="rId6"/>
          <a:stretch>
            <a:fillRect/>
          </a:stretch>
        </p:blipFill>
        <p:spPr>
          <a:xfrm>
            <a:off x="1586616" y="3072744"/>
            <a:ext cx="470784" cy="206792"/>
          </a:xfrm>
          <a:prstGeom prst="rect">
            <a:avLst/>
          </a:prstGeom>
        </p:spPr>
      </p:pic>
      <p:pic>
        <p:nvPicPr>
          <p:cNvPr id="20" name="Picture 19">
            <a:extLst>
              <a:ext uri="{FF2B5EF4-FFF2-40B4-BE49-F238E27FC236}">
                <a16:creationId xmlns:a16="http://schemas.microsoft.com/office/drawing/2014/main" id="{20D61CF3-8953-4116-BBB3-55F9AEECD03E}"/>
              </a:ext>
            </a:extLst>
          </p:cNvPr>
          <p:cNvPicPr>
            <a:picLocks noChangeAspect="1"/>
          </p:cNvPicPr>
          <p:nvPr/>
        </p:nvPicPr>
        <p:blipFill>
          <a:blip r:embed="rId7"/>
          <a:stretch>
            <a:fillRect/>
          </a:stretch>
        </p:blipFill>
        <p:spPr>
          <a:xfrm>
            <a:off x="2726994" y="4398603"/>
            <a:ext cx="1625021" cy="292608"/>
          </a:xfrm>
          <a:prstGeom prst="rect">
            <a:avLst/>
          </a:prstGeom>
        </p:spPr>
      </p:pic>
      <p:pic>
        <p:nvPicPr>
          <p:cNvPr id="22" name="Picture 21">
            <a:extLst>
              <a:ext uri="{FF2B5EF4-FFF2-40B4-BE49-F238E27FC236}">
                <a16:creationId xmlns:a16="http://schemas.microsoft.com/office/drawing/2014/main" id="{24F2F1A9-2F09-4984-9D45-39A945DE7F15}"/>
              </a:ext>
            </a:extLst>
          </p:cNvPr>
          <p:cNvPicPr>
            <a:picLocks noChangeAspect="1"/>
          </p:cNvPicPr>
          <p:nvPr/>
        </p:nvPicPr>
        <p:blipFill>
          <a:blip r:embed="rId8"/>
          <a:stretch>
            <a:fillRect/>
          </a:stretch>
        </p:blipFill>
        <p:spPr>
          <a:xfrm>
            <a:off x="1422798" y="3681555"/>
            <a:ext cx="1759314" cy="315029"/>
          </a:xfrm>
          <a:prstGeom prst="rect">
            <a:avLst/>
          </a:prstGeom>
        </p:spPr>
      </p:pic>
      <p:pic>
        <p:nvPicPr>
          <p:cNvPr id="24" name="Picture 23">
            <a:extLst>
              <a:ext uri="{FF2B5EF4-FFF2-40B4-BE49-F238E27FC236}">
                <a16:creationId xmlns:a16="http://schemas.microsoft.com/office/drawing/2014/main" id="{33B07F1F-A9F9-4EF9-AF48-DD9FC739E5A3}"/>
              </a:ext>
            </a:extLst>
          </p:cNvPr>
          <p:cNvPicPr>
            <a:picLocks noChangeAspect="1"/>
          </p:cNvPicPr>
          <p:nvPr/>
        </p:nvPicPr>
        <p:blipFill>
          <a:blip r:embed="rId9"/>
          <a:stretch>
            <a:fillRect/>
          </a:stretch>
        </p:blipFill>
        <p:spPr>
          <a:xfrm>
            <a:off x="3449488" y="2345883"/>
            <a:ext cx="902527" cy="259347"/>
          </a:xfrm>
          <a:prstGeom prst="rect">
            <a:avLst/>
          </a:prstGeom>
        </p:spPr>
      </p:pic>
      <p:cxnSp>
        <p:nvCxnSpPr>
          <p:cNvPr id="6" name="Straight Arrow Connector 5">
            <a:extLst>
              <a:ext uri="{FF2B5EF4-FFF2-40B4-BE49-F238E27FC236}">
                <a16:creationId xmlns:a16="http://schemas.microsoft.com/office/drawing/2014/main" id="{7CACD9FF-E6BF-41E9-B006-9881FF65CA5A}"/>
              </a:ext>
            </a:extLst>
          </p:cNvPr>
          <p:cNvCxnSpPr>
            <a:cxnSpLocks/>
          </p:cNvCxnSpPr>
          <p:nvPr/>
        </p:nvCxnSpPr>
        <p:spPr>
          <a:xfrm>
            <a:off x="2302455" y="3950205"/>
            <a:ext cx="1920338" cy="1160635"/>
          </a:xfrm>
          <a:prstGeom prst="straightConnector1">
            <a:avLst/>
          </a:prstGeom>
          <a:ln>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A0FD55D-4784-45FE-915D-E9AD0D270EFD}"/>
              </a:ext>
            </a:extLst>
          </p:cNvPr>
          <p:cNvCxnSpPr>
            <a:cxnSpLocks/>
          </p:cNvCxnSpPr>
          <p:nvPr/>
        </p:nvCxnSpPr>
        <p:spPr>
          <a:xfrm>
            <a:off x="4222793" y="4632955"/>
            <a:ext cx="501607" cy="477885"/>
          </a:xfrm>
          <a:prstGeom prst="straightConnector1">
            <a:avLst/>
          </a:prstGeom>
          <a:ln>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885D90D3-E60E-4BE5-AA8E-C0740C5B572F}"/>
              </a:ext>
            </a:extLst>
          </p:cNvPr>
          <p:cNvPicPr>
            <a:picLocks noChangeAspect="1"/>
          </p:cNvPicPr>
          <p:nvPr/>
        </p:nvPicPr>
        <p:blipFill>
          <a:blip r:embed="rId6"/>
          <a:stretch>
            <a:fillRect/>
          </a:stretch>
        </p:blipFill>
        <p:spPr>
          <a:xfrm>
            <a:off x="5221713" y="5855644"/>
            <a:ext cx="533400" cy="234297"/>
          </a:xfrm>
          <a:prstGeom prst="rect">
            <a:avLst/>
          </a:prstGeom>
        </p:spPr>
      </p:pic>
    </p:spTree>
    <p:extLst>
      <p:ext uri="{BB962C8B-B14F-4D97-AF65-F5344CB8AC3E}">
        <p14:creationId xmlns:p14="http://schemas.microsoft.com/office/powerpoint/2010/main" val="3770575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B7B0-5196-3325-C7C8-049CF4882102}"/>
              </a:ext>
            </a:extLst>
          </p:cNvPr>
          <p:cNvSpPr>
            <a:spLocks noGrp="1"/>
          </p:cNvSpPr>
          <p:nvPr>
            <p:ph type="title"/>
          </p:nvPr>
        </p:nvSpPr>
        <p:spPr/>
        <p:txBody>
          <a:bodyPr/>
          <a:lstStyle/>
          <a:p>
            <a:r>
              <a:rPr lang="en-US" dirty="0"/>
              <a:t>Evaluation</a:t>
            </a:r>
          </a:p>
        </p:txBody>
      </p:sp>
      <p:pic>
        <p:nvPicPr>
          <p:cNvPr id="6" name="Picture 5">
            <a:extLst>
              <a:ext uri="{FF2B5EF4-FFF2-40B4-BE49-F238E27FC236}">
                <a16:creationId xmlns:a16="http://schemas.microsoft.com/office/drawing/2014/main" id="{60F43572-2CB0-4D17-A029-DE0028FBACE9}"/>
              </a:ext>
            </a:extLst>
          </p:cNvPr>
          <p:cNvPicPr>
            <a:picLocks noChangeAspect="1"/>
          </p:cNvPicPr>
          <p:nvPr/>
        </p:nvPicPr>
        <p:blipFill>
          <a:blip r:embed="rId2"/>
          <a:stretch>
            <a:fillRect/>
          </a:stretch>
        </p:blipFill>
        <p:spPr>
          <a:xfrm>
            <a:off x="1676400" y="1102089"/>
            <a:ext cx="5633220" cy="1905000"/>
          </a:xfrm>
          <a:prstGeom prst="rect">
            <a:avLst/>
          </a:prstGeom>
        </p:spPr>
      </p:pic>
      <p:sp>
        <p:nvSpPr>
          <p:cNvPr id="7" name="Text Placeholder 2">
            <a:extLst>
              <a:ext uri="{FF2B5EF4-FFF2-40B4-BE49-F238E27FC236}">
                <a16:creationId xmlns:a16="http://schemas.microsoft.com/office/drawing/2014/main" id="{1A4AB60F-5000-4249-9878-F61AC79E16AA}"/>
              </a:ext>
            </a:extLst>
          </p:cNvPr>
          <p:cNvSpPr>
            <a:spLocks noGrp="1"/>
          </p:cNvSpPr>
          <p:nvPr>
            <p:ph type="body" sz="quarter" idx="1"/>
          </p:nvPr>
        </p:nvSpPr>
        <p:spPr>
          <a:xfrm>
            <a:off x="609600" y="3124200"/>
            <a:ext cx="8382000" cy="4251958"/>
          </a:xfrm>
        </p:spPr>
        <p:txBody>
          <a:bodyPr vert="horz" lIns="0" tIns="0" rIns="0" bIns="0" rtlCol="0" anchor="t">
            <a:noAutofit/>
          </a:bodyPr>
          <a:lstStyle/>
          <a:p>
            <a:r>
              <a:rPr lang="en-US" sz="1400" dirty="0">
                <a:latin typeface="+mj-lt"/>
              </a:rPr>
              <a:t>Univariate forecasting</a:t>
            </a:r>
          </a:p>
          <a:p>
            <a:r>
              <a:rPr lang="en-US" sz="1400" dirty="0">
                <a:latin typeface="+mj-lt"/>
              </a:rPr>
              <a:t>Input scaling is important to train a shared model over different time-series within a dataset</a:t>
            </a:r>
          </a:p>
          <a:p>
            <a:r>
              <a:rPr lang="en-US" sz="1400" dirty="0">
                <a:latin typeface="+mj-lt"/>
              </a:rPr>
              <a:t>3 emission heads for model and all baselines: Student-T, Negative Binomial and Implicit Quantile Networks</a:t>
            </a:r>
            <a:r>
              <a:rPr lang="en-US" sz="1400" b="1" dirty="0">
                <a:latin typeface="+mj-lt"/>
              </a:rPr>
              <a:t>*</a:t>
            </a:r>
          </a:p>
          <a:p>
            <a:r>
              <a:rPr lang="en-US" sz="1400" dirty="0">
                <a:latin typeface="+mj-lt"/>
              </a:rPr>
              <a:t>Metrics:</a:t>
            </a:r>
          </a:p>
          <a:p>
            <a:pPr lvl="1"/>
            <a:r>
              <a:rPr lang="en-US" sz="1400" dirty="0">
                <a:latin typeface="+mj-lt"/>
              </a:rPr>
              <a:t>Mean Scale Interval Score for 95% prediction interval</a:t>
            </a:r>
          </a:p>
          <a:p>
            <a:pPr lvl="1"/>
            <a:r>
              <a:rPr lang="en-US" sz="1400" dirty="0">
                <a:latin typeface="+mj-lt"/>
              </a:rPr>
              <a:t>Continuous Ranked Probability Score (CRPS)</a:t>
            </a:r>
          </a:p>
          <a:p>
            <a:pPr lvl="1"/>
            <a:r>
              <a:rPr lang="en-US" sz="1400" dirty="0">
                <a:latin typeface="+mj-lt"/>
              </a:rPr>
              <a:t>Quantile Losses</a:t>
            </a:r>
          </a:p>
          <a:p>
            <a:pPr lvl="1"/>
            <a:r>
              <a:rPr lang="en-US" sz="1400" dirty="0">
                <a:latin typeface="+mj-lt"/>
              </a:rPr>
              <a:t>For point forecast: different (normalized) versions of Mean Absolute Error</a:t>
            </a:r>
            <a:r>
              <a:rPr lang="en-US" sz="1200" dirty="0"/>
              <a:t>  </a:t>
            </a:r>
          </a:p>
          <a:p>
            <a:pPr marL="0" indent="0">
              <a:buNone/>
            </a:pPr>
            <a:r>
              <a:rPr lang="en-US" sz="1000" dirty="0"/>
              <a:t>* Probabilistic Time Series Forecasting with Implicit Quantile Networks</a:t>
            </a:r>
          </a:p>
        </p:txBody>
      </p:sp>
    </p:spTree>
    <p:extLst>
      <p:ext uri="{BB962C8B-B14F-4D97-AF65-F5344CB8AC3E}">
        <p14:creationId xmlns:p14="http://schemas.microsoft.com/office/powerpoint/2010/main" val="3685035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B7B0-5196-3325-C7C8-049CF4882102}"/>
              </a:ext>
            </a:extLst>
          </p:cNvPr>
          <p:cNvSpPr>
            <a:spLocks noGrp="1"/>
          </p:cNvSpPr>
          <p:nvPr>
            <p:ph type="title"/>
          </p:nvPr>
        </p:nvSpPr>
        <p:spPr/>
        <p:txBody>
          <a:bodyPr/>
          <a:lstStyle/>
          <a:p>
            <a:r>
              <a:rPr lang="en-US" dirty="0"/>
              <a:t>Results vs </a:t>
            </a:r>
            <a:r>
              <a:rPr lang="en-US" u="sng" dirty="0"/>
              <a:t>Non</a:t>
            </a:r>
            <a:r>
              <a:rPr lang="en-US" dirty="0"/>
              <a:t>-Transformer-based Models</a:t>
            </a:r>
          </a:p>
        </p:txBody>
      </p:sp>
      <p:sp>
        <p:nvSpPr>
          <p:cNvPr id="3" name="Text Placeholder 2">
            <a:extLst>
              <a:ext uri="{FF2B5EF4-FFF2-40B4-BE49-F238E27FC236}">
                <a16:creationId xmlns:a16="http://schemas.microsoft.com/office/drawing/2014/main" id="{6201552E-02C7-4AD4-AB6B-0D929D08197B}"/>
              </a:ext>
            </a:extLst>
          </p:cNvPr>
          <p:cNvSpPr>
            <a:spLocks noGrp="1"/>
          </p:cNvSpPr>
          <p:nvPr>
            <p:ph type="body" sz="quarter" idx="1"/>
          </p:nvPr>
        </p:nvSpPr>
        <p:spPr>
          <a:xfrm>
            <a:off x="762000" y="1676400"/>
            <a:ext cx="7315200" cy="4251958"/>
          </a:xfrm>
        </p:spPr>
        <p:txBody>
          <a:bodyPr vert="horz" lIns="0" tIns="0" rIns="0" bIns="0" rtlCol="0" anchor="t">
            <a:noAutofit/>
          </a:bodyPr>
          <a:lstStyle/>
          <a:p>
            <a:r>
              <a:rPr lang="en-US" sz="1400" dirty="0">
                <a:latin typeface="+mj-lt"/>
              </a:rPr>
              <a:t>DeepAR: RNN-based, learns parameters of chosen distribution</a:t>
            </a:r>
          </a:p>
          <a:p>
            <a:r>
              <a:rPr lang="en-US" sz="1400" dirty="0">
                <a:latin typeface="+mj-lt"/>
              </a:rPr>
              <a:t>MQCNN: CNN-quantile regression</a:t>
            </a:r>
          </a:p>
          <a:p>
            <a:r>
              <a:rPr lang="en-US" sz="1400" dirty="0">
                <a:latin typeface="+mj-lt"/>
              </a:rPr>
              <a:t>SQF-RNN: RNN + non-parametric quantiles via splines</a:t>
            </a:r>
          </a:p>
          <a:p>
            <a:r>
              <a:rPr lang="en-US" sz="1400" dirty="0">
                <a:latin typeface="+mj-lt"/>
              </a:rPr>
              <a:t>IQN-RNN: RNN +  Implicit Quantile Network</a:t>
            </a:r>
          </a:p>
          <a:p>
            <a:r>
              <a:rPr lang="en-US" sz="1400" dirty="0">
                <a:latin typeface="+mj-lt"/>
              </a:rPr>
              <a:t>VQ-AR: RNN + VQ</a:t>
            </a:r>
          </a:p>
          <a:p>
            <a:r>
              <a:rPr lang="en-US" sz="1400" dirty="0">
                <a:latin typeface="+mj-lt"/>
              </a:rPr>
              <a:t>D-Linear: (“hot”) linear model decomposes trend + residual</a:t>
            </a:r>
          </a:p>
          <a:p>
            <a:r>
              <a:rPr lang="en-US" sz="1400" dirty="0">
                <a:latin typeface="+mj-lt"/>
              </a:rPr>
              <a:t>Classical ETS: exp smoothing + Gaussian additive errors + Trend + Seasonality </a:t>
            </a:r>
          </a:p>
          <a:p>
            <a:pPr lvl="1"/>
            <a:endParaRPr lang="en-US" sz="1400" dirty="0">
              <a:latin typeface="+mj-lt"/>
            </a:endParaRPr>
          </a:p>
          <a:p>
            <a:endParaRPr lang="en-US" dirty="0"/>
          </a:p>
        </p:txBody>
      </p:sp>
    </p:spTree>
    <p:extLst>
      <p:ext uri="{BB962C8B-B14F-4D97-AF65-F5344CB8AC3E}">
        <p14:creationId xmlns:p14="http://schemas.microsoft.com/office/powerpoint/2010/main" val="424724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B7B0-5196-3325-C7C8-049CF4882102}"/>
              </a:ext>
            </a:extLst>
          </p:cNvPr>
          <p:cNvSpPr>
            <a:spLocks noGrp="1"/>
          </p:cNvSpPr>
          <p:nvPr>
            <p:ph type="title"/>
          </p:nvPr>
        </p:nvSpPr>
        <p:spPr/>
        <p:txBody>
          <a:bodyPr/>
          <a:lstStyle/>
          <a:p>
            <a:r>
              <a:rPr lang="en-US" dirty="0"/>
              <a:t>Results vs </a:t>
            </a:r>
            <a:r>
              <a:rPr lang="en-US" u="sng" dirty="0"/>
              <a:t>Non</a:t>
            </a:r>
            <a:r>
              <a:rPr lang="en-US" dirty="0"/>
              <a:t>-Transformer-based Models</a:t>
            </a:r>
          </a:p>
        </p:txBody>
      </p:sp>
      <p:pic>
        <p:nvPicPr>
          <p:cNvPr id="4" name="Picture 3">
            <a:extLst>
              <a:ext uri="{FF2B5EF4-FFF2-40B4-BE49-F238E27FC236}">
                <a16:creationId xmlns:a16="http://schemas.microsoft.com/office/drawing/2014/main" id="{F3EFCEE6-92CD-4AD2-A81C-EC1E1090262B}"/>
              </a:ext>
            </a:extLst>
          </p:cNvPr>
          <p:cNvPicPr>
            <a:picLocks noChangeAspect="1"/>
          </p:cNvPicPr>
          <p:nvPr/>
        </p:nvPicPr>
        <p:blipFill>
          <a:blip r:embed="rId2"/>
          <a:stretch>
            <a:fillRect/>
          </a:stretch>
        </p:blipFill>
        <p:spPr>
          <a:xfrm>
            <a:off x="1143000" y="1600200"/>
            <a:ext cx="6362510" cy="4594660"/>
          </a:xfrm>
          <a:prstGeom prst="rect">
            <a:avLst/>
          </a:prstGeom>
        </p:spPr>
      </p:pic>
      <p:pic>
        <p:nvPicPr>
          <p:cNvPr id="6" name="Picture 5">
            <a:extLst>
              <a:ext uri="{FF2B5EF4-FFF2-40B4-BE49-F238E27FC236}">
                <a16:creationId xmlns:a16="http://schemas.microsoft.com/office/drawing/2014/main" id="{78FF7957-AF05-4595-BCF6-C35335B1FECA}"/>
              </a:ext>
            </a:extLst>
          </p:cNvPr>
          <p:cNvPicPr>
            <a:picLocks noChangeAspect="1"/>
          </p:cNvPicPr>
          <p:nvPr/>
        </p:nvPicPr>
        <p:blipFill>
          <a:blip r:embed="rId3"/>
          <a:stretch>
            <a:fillRect/>
          </a:stretch>
        </p:blipFill>
        <p:spPr>
          <a:xfrm>
            <a:off x="1066800" y="1447800"/>
            <a:ext cx="6362510" cy="282610"/>
          </a:xfrm>
          <a:prstGeom prst="rect">
            <a:avLst/>
          </a:prstGeom>
        </p:spPr>
      </p:pic>
    </p:spTree>
    <p:extLst>
      <p:ext uri="{BB962C8B-B14F-4D97-AF65-F5344CB8AC3E}">
        <p14:creationId xmlns:p14="http://schemas.microsoft.com/office/powerpoint/2010/main" val="2255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B7B0-5196-3325-C7C8-049CF4882102}"/>
              </a:ext>
            </a:extLst>
          </p:cNvPr>
          <p:cNvSpPr>
            <a:spLocks noGrp="1"/>
          </p:cNvSpPr>
          <p:nvPr>
            <p:ph type="title"/>
          </p:nvPr>
        </p:nvSpPr>
        <p:spPr/>
        <p:txBody>
          <a:bodyPr/>
          <a:lstStyle/>
          <a:p>
            <a:r>
              <a:rPr lang="en-US" dirty="0"/>
              <a:t>Results vs </a:t>
            </a:r>
            <a:r>
              <a:rPr lang="en-US" u="sng" dirty="0"/>
              <a:t>Non</a:t>
            </a:r>
            <a:r>
              <a:rPr lang="en-US" dirty="0"/>
              <a:t>-Transformer-based Models</a:t>
            </a:r>
          </a:p>
        </p:txBody>
      </p:sp>
      <p:pic>
        <p:nvPicPr>
          <p:cNvPr id="11" name="Picture 10">
            <a:extLst>
              <a:ext uri="{FF2B5EF4-FFF2-40B4-BE49-F238E27FC236}">
                <a16:creationId xmlns:a16="http://schemas.microsoft.com/office/drawing/2014/main" id="{AC9630BD-E70F-4062-BBA2-6A17880342E9}"/>
              </a:ext>
            </a:extLst>
          </p:cNvPr>
          <p:cNvPicPr>
            <a:picLocks noChangeAspect="1"/>
          </p:cNvPicPr>
          <p:nvPr/>
        </p:nvPicPr>
        <p:blipFill>
          <a:blip r:embed="rId2"/>
          <a:stretch>
            <a:fillRect/>
          </a:stretch>
        </p:blipFill>
        <p:spPr>
          <a:xfrm>
            <a:off x="1219200" y="1370927"/>
            <a:ext cx="6477000" cy="4731178"/>
          </a:xfrm>
          <a:prstGeom prst="rect">
            <a:avLst/>
          </a:prstGeom>
        </p:spPr>
      </p:pic>
    </p:spTree>
    <p:extLst>
      <p:ext uri="{BB962C8B-B14F-4D97-AF65-F5344CB8AC3E}">
        <p14:creationId xmlns:p14="http://schemas.microsoft.com/office/powerpoint/2010/main" val="3503459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B7B0-5196-3325-C7C8-049CF4882102}"/>
              </a:ext>
            </a:extLst>
          </p:cNvPr>
          <p:cNvSpPr>
            <a:spLocks noGrp="1"/>
          </p:cNvSpPr>
          <p:nvPr>
            <p:ph type="title"/>
          </p:nvPr>
        </p:nvSpPr>
        <p:spPr/>
        <p:txBody>
          <a:bodyPr/>
          <a:lstStyle/>
          <a:p>
            <a:r>
              <a:rPr lang="en-US" dirty="0"/>
              <a:t>Results vs Transformer-based Models</a:t>
            </a:r>
          </a:p>
        </p:txBody>
      </p:sp>
      <p:sp>
        <p:nvSpPr>
          <p:cNvPr id="3" name="Text Placeholder 2">
            <a:extLst>
              <a:ext uri="{FF2B5EF4-FFF2-40B4-BE49-F238E27FC236}">
                <a16:creationId xmlns:a16="http://schemas.microsoft.com/office/drawing/2014/main" id="{6201552E-02C7-4AD4-AB6B-0D929D08197B}"/>
              </a:ext>
            </a:extLst>
          </p:cNvPr>
          <p:cNvSpPr>
            <a:spLocks noGrp="1"/>
          </p:cNvSpPr>
          <p:nvPr>
            <p:ph type="body" sz="quarter" idx="1"/>
          </p:nvPr>
        </p:nvSpPr>
        <p:spPr>
          <a:xfrm>
            <a:off x="762000" y="1676400"/>
            <a:ext cx="7915656" cy="4251958"/>
          </a:xfrm>
        </p:spPr>
        <p:txBody>
          <a:bodyPr vert="horz" lIns="0" tIns="0" rIns="0" bIns="0" rtlCol="0" anchor="t">
            <a:noAutofit/>
          </a:bodyPr>
          <a:lstStyle/>
          <a:p>
            <a:r>
              <a:rPr lang="en-US" sz="1300" dirty="0">
                <a:latin typeface="+mj-lt"/>
              </a:rPr>
              <a:t>TFT: attention based Seq-to-Seq model with variable selection network for selecting relevant inputs</a:t>
            </a:r>
          </a:p>
          <a:p>
            <a:r>
              <a:rPr lang="en-US" sz="1300" b="0" i="0" dirty="0">
                <a:effectLst/>
                <a:latin typeface="+mj-lt"/>
              </a:rPr>
              <a:t>Informer</a:t>
            </a:r>
            <a:r>
              <a:rPr lang="en-US" sz="1300" dirty="0">
                <a:latin typeface="+mj-lt"/>
              </a:rPr>
              <a:t>: </a:t>
            </a:r>
            <a:r>
              <a:rPr lang="en-US" sz="1300" b="0" i="0" dirty="0">
                <a:effectLst/>
                <a:latin typeface="+mj-lt"/>
              </a:rPr>
              <a:t>an efficient transformer and full horizon predictor model</a:t>
            </a:r>
            <a:endParaRPr lang="en-US" sz="1300" dirty="0">
              <a:latin typeface="+mj-lt"/>
            </a:endParaRPr>
          </a:p>
          <a:p>
            <a:r>
              <a:rPr lang="en-US" sz="1300" b="0" i="0" dirty="0">
                <a:effectLst/>
                <a:latin typeface="+mj-lt"/>
              </a:rPr>
              <a:t>Autoformer: decomposes  trend and seasonal during forecasting together with a series-wise auto-Correlation mechanism</a:t>
            </a:r>
          </a:p>
          <a:p>
            <a:r>
              <a:rPr lang="en-US" sz="1300" b="0" i="0" dirty="0">
                <a:effectLst/>
                <a:latin typeface="+mj-lt"/>
              </a:rPr>
              <a:t>ETSformer</a:t>
            </a:r>
            <a:r>
              <a:rPr lang="en-US" sz="1300" dirty="0">
                <a:latin typeface="+mj-lt"/>
              </a:rPr>
              <a:t>: adds exponential smoothing and frequency attention in the attention mechanism</a:t>
            </a:r>
          </a:p>
          <a:p>
            <a:r>
              <a:rPr lang="en-US" sz="1300" b="0" i="0" dirty="0">
                <a:effectLst/>
                <a:latin typeface="+mj-lt"/>
              </a:rPr>
              <a:t>Hopfield</a:t>
            </a:r>
            <a:r>
              <a:rPr lang="en-US" sz="1300" dirty="0">
                <a:latin typeface="+mj-lt"/>
              </a:rPr>
              <a:t>: Hopfield network with continuous state which generalizes attention</a:t>
            </a:r>
          </a:p>
          <a:p>
            <a:r>
              <a:rPr lang="en-US" sz="1300" b="0" i="0" dirty="0">
                <a:effectLst/>
                <a:latin typeface="+mj-lt"/>
              </a:rPr>
              <a:t>Longformer: local attention model with sliding window attention</a:t>
            </a:r>
          </a:p>
          <a:p>
            <a:r>
              <a:rPr lang="en-US" sz="1300" b="0" i="0" dirty="0">
                <a:effectLst/>
                <a:latin typeface="+mj-lt"/>
              </a:rPr>
              <a:t>Reformer</a:t>
            </a:r>
            <a:r>
              <a:rPr lang="en-US" sz="1300" dirty="0">
                <a:latin typeface="+mj-lt"/>
              </a:rPr>
              <a:t>: replaces dot-product attention by locality-sensitive hashing</a:t>
            </a:r>
          </a:p>
          <a:p>
            <a:r>
              <a:rPr lang="en-US" sz="1300" b="0" i="0" dirty="0">
                <a:effectLst/>
                <a:latin typeface="+mj-lt"/>
              </a:rPr>
              <a:t>Linformer: fixed projection matrix to reduce the length of</a:t>
            </a:r>
            <a:r>
              <a:rPr lang="en-US" sz="1300" dirty="0">
                <a:latin typeface="+mj-lt"/>
              </a:rPr>
              <a:t> </a:t>
            </a:r>
            <a:r>
              <a:rPr lang="en-US" sz="1300" b="0" i="0" dirty="0">
                <a:effectLst/>
                <a:latin typeface="+mj-lt"/>
              </a:rPr>
              <a:t>the keys and value</a:t>
            </a:r>
          </a:p>
          <a:p>
            <a:r>
              <a:rPr lang="en-US" sz="1300" b="0" i="0" dirty="0">
                <a:effectLst/>
                <a:latin typeface="+mj-lt"/>
              </a:rPr>
              <a:t>Nystromformer</a:t>
            </a:r>
            <a:r>
              <a:rPr lang="en-US" sz="1300" dirty="0">
                <a:latin typeface="+mj-lt"/>
              </a:rPr>
              <a:t>: Nyström method to approximate standard self-attention to make its complexity linear</a:t>
            </a:r>
          </a:p>
          <a:p>
            <a:r>
              <a:rPr lang="en-US" sz="1300" b="0" i="0" dirty="0">
                <a:effectLst/>
                <a:latin typeface="+mj-lt"/>
              </a:rPr>
              <a:t>Performer: estimates regular full-rank attention by using linear space/compute complexity</a:t>
            </a:r>
          </a:p>
          <a:p>
            <a:r>
              <a:rPr lang="en-US" sz="1300" b="0" i="0" dirty="0">
                <a:effectLst/>
                <a:latin typeface="+mj-lt"/>
              </a:rPr>
              <a:t>PatchTST: transformer encoder that takes as input segments of time series as fixed sized vectors</a:t>
            </a:r>
          </a:p>
          <a:p>
            <a:endParaRPr lang="en-US" dirty="0"/>
          </a:p>
        </p:txBody>
      </p:sp>
    </p:spTree>
    <p:extLst>
      <p:ext uri="{BB962C8B-B14F-4D97-AF65-F5344CB8AC3E}">
        <p14:creationId xmlns:p14="http://schemas.microsoft.com/office/powerpoint/2010/main" val="3624637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35F0-8D11-5466-38B1-470D6844755A}"/>
              </a:ext>
            </a:extLst>
          </p:cNvPr>
          <p:cNvSpPr>
            <a:spLocks noGrp="1"/>
          </p:cNvSpPr>
          <p:nvPr>
            <p:ph type="title"/>
          </p:nvPr>
        </p:nvSpPr>
        <p:spPr/>
        <p:txBody>
          <a:bodyPr/>
          <a:lstStyle/>
          <a:p>
            <a:r>
              <a:rPr lang="en-US" dirty="0"/>
              <a:t>Results vs Transformer-based Models: Memory Usage</a:t>
            </a:r>
          </a:p>
        </p:txBody>
      </p:sp>
      <p:pic>
        <p:nvPicPr>
          <p:cNvPr id="4" name="Picture 4" descr="Chart, bar chart&#10;&#10;Description automatically generated">
            <a:extLst>
              <a:ext uri="{FF2B5EF4-FFF2-40B4-BE49-F238E27FC236}">
                <a16:creationId xmlns:a16="http://schemas.microsoft.com/office/drawing/2014/main" id="{59BC915D-DEB7-650A-FF91-EE5510E76E18}"/>
              </a:ext>
            </a:extLst>
          </p:cNvPr>
          <p:cNvPicPr>
            <a:picLocks noChangeAspect="1"/>
          </p:cNvPicPr>
          <p:nvPr/>
        </p:nvPicPr>
        <p:blipFill>
          <a:blip r:embed="rId2"/>
          <a:stretch>
            <a:fillRect/>
          </a:stretch>
        </p:blipFill>
        <p:spPr>
          <a:xfrm>
            <a:off x="545501" y="1319433"/>
            <a:ext cx="7499213" cy="5079902"/>
          </a:xfrm>
          <a:prstGeom prst="rect">
            <a:avLst/>
          </a:prstGeom>
        </p:spPr>
      </p:pic>
    </p:spTree>
    <p:extLst>
      <p:ext uri="{BB962C8B-B14F-4D97-AF65-F5344CB8AC3E}">
        <p14:creationId xmlns:p14="http://schemas.microsoft.com/office/powerpoint/2010/main" val="4241986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8176-565C-4DD6-4C98-9F65DF12B6B0}"/>
              </a:ext>
            </a:extLst>
          </p:cNvPr>
          <p:cNvSpPr>
            <a:spLocks noGrp="1"/>
          </p:cNvSpPr>
          <p:nvPr>
            <p:ph type="title"/>
          </p:nvPr>
        </p:nvSpPr>
        <p:spPr/>
        <p:txBody>
          <a:bodyPr/>
          <a:lstStyle/>
          <a:p>
            <a:r>
              <a:rPr lang="en-US" dirty="0"/>
              <a:t>Results vs Transformer-based Models</a:t>
            </a:r>
          </a:p>
        </p:txBody>
      </p:sp>
      <p:pic>
        <p:nvPicPr>
          <p:cNvPr id="10" name="Picture 9">
            <a:extLst>
              <a:ext uri="{FF2B5EF4-FFF2-40B4-BE49-F238E27FC236}">
                <a16:creationId xmlns:a16="http://schemas.microsoft.com/office/drawing/2014/main" id="{6929CB8E-011E-4047-B4E7-52CEF3B13A9B}"/>
              </a:ext>
            </a:extLst>
          </p:cNvPr>
          <p:cNvPicPr>
            <a:picLocks noChangeAspect="1"/>
          </p:cNvPicPr>
          <p:nvPr/>
        </p:nvPicPr>
        <p:blipFill>
          <a:blip r:embed="rId2"/>
          <a:stretch>
            <a:fillRect/>
          </a:stretch>
        </p:blipFill>
        <p:spPr>
          <a:xfrm>
            <a:off x="1143000" y="1263849"/>
            <a:ext cx="6362510" cy="282610"/>
          </a:xfrm>
          <a:prstGeom prst="rect">
            <a:avLst/>
          </a:prstGeom>
        </p:spPr>
      </p:pic>
      <p:pic>
        <p:nvPicPr>
          <p:cNvPr id="12" name="Picture 11">
            <a:extLst>
              <a:ext uri="{FF2B5EF4-FFF2-40B4-BE49-F238E27FC236}">
                <a16:creationId xmlns:a16="http://schemas.microsoft.com/office/drawing/2014/main" id="{1E2C6203-8846-4E1F-8589-6A8E07203690}"/>
              </a:ext>
            </a:extLst>
          </p:cNvPr>
          <p:cNvPicPr>
            <a:picLocks noChangeAspect="1"/>
          </p:cNvPicPr>
          <p:nvPr/>
        </p:nvPicPr>
        <p:blipFill>
          <a:blip r:embed="rId3"/>
          <a:stretch>
            <a:fillRect/>
          </a:stretch>
        </p:blipFill>
        <p:spPr>
          <a:xfrm>
            <a:off x="1143000" y="1524000"/>
            <a:ext cx="6362510" cy="4953000"/>
          </a:xfrm>
          <a:prstGeom prst="rect">
            <a:avLst/>
          </a:prstGeom>
        </p:spPr>
      </p:pic>
    </p:spTree>
    <p:extLst>
      <p:ext uri="{BB962C8B-B14F-4D97-AF65-F5344CB8AC3E}">
        <p14:creationId xmlns:p14="http://schemas.microsoft.com/office/powerpoint/2010/main" val="1287291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8176-565C-4DD6-4C98-9F65DF12B6B0}"/>
              </a:ext>
            </a:extLst>
          </p:cNvPr>
          <p:cNvSpPr>
            <a:spLocks noGrp="1"/>
          </p:cNvSpPr>
          <p:nvPr>
            <p:ph type="title"/>
          </p:nvPr>
        </p:nvSpPr>
        <p:spPr/>
        <p:txBody>
          <a:bodyPr/>
          <a:lstStyle/>
          <a:p>
            <a:r>
              <a:rPr lang="en-US" dirty="0"/>
              <a:t>Results vs Transformer-based Models</a:t>
            </a:r>
          </a:p>
        </p:txBody>
      </p:sp>
      <p:pic>
        <p:nvPicPr>
          <p:cNvPr id="4" name="Picture 3">
            <a:extLst>
              <a:ext uri="{FF2B5EF4-FFF2-40B4-BE49-F238E27FC236}">
                <a16:creationId xmlns:a16="http://schemas.microsoft.com/office/drawing/2014/main" id="{3F3C1E4F-A999-47A9-9895-57692972A11E}"/>
              </a:ext>
            </a:extLst>
          </p:cNvPr>
          <p:cNvPicPr>
            <a:picLocks noChangeAspect="1"/>
          </p:cNvPicPr>
          <p:nvPr/>
        </p:nvPicPr>
        <p:blipFill>
          <a:blip r:embed="rId2"/>
          <a:stretch>
            <a:fillRect/>
          </a:stretch>
        </p:blipFill>
        <p:spPr>
          <a:xfrm>
            <a:off x="1295400" y="1219200"/>
            <a:ext cx="6172200" cy="5227197"/>
          </a:xfrm>
          <a:prstGeom prst="rect">
            <a:avLst/>
          </a:prstGeom>
        </p:spPr>
      </p:pic>
    </p:spTree>
    <p:extLst>
      <p:ext uri="{BB962C8B-B14F-4D97-AF65-F5344CB8AC3E}">
        <p14:creationId xmlns:p14="http://schemas.microsoft.com/office/powerpoint/2010/main" val="118679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72C0-1726-9E5A-386A-619C33974663}"/>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D60C8164-6897-0050-D12C-AB771D52C23C}"/>
              </a:ext>
            </a:extLst>
          </p:cNvPr>
          <p:cNvSpPr>
            <a:spLocks noGrp="1"/>
          </p:cNvSpPr>
          <p:nvPr>
            <p:ph type="body" sz="quarter" idx="1"/>
          </p:nvPr>
        </p:nvSpPr>
        <p:spPr/>
        <p:txBody>
          <a:bodyPr vert="horz" lIns="0" tIns="0" rIns="0" bIns="0" rtlCol="0" anchor="t">
            <a:noAutofit/>
          </a:bodyPr>
          <a:lstStyle/>
          <a:p>
            <a:pPr marL="226695" indent="-226695"/>
            <a:r>
              <a:rPr lang="en-US" sz="1400" dirty="0"/>
              <a:t>Motivation</a:t>
            </a:r>
          </a:p>
          <a:p>
            <a:pPr marL="226695" indent="-226695"/>
            <a:r>
              <a:rPr lang="en-US" sz="1400" dirty="0"/>
              <a:t>Background: VQ-VAE</a:t>
            </a:r>
          </a:p>
          <a:p>
            <a:pPr marL="226695" indent="-226695"/>
            <a:r>
              <a:rPr lang="en-US" sz="1400" dirty="0"/>
              <a:t>Model</a:t>
            </a:r>
          </a:p>
          <a:p>
            <a:pPr marL="226695" indent="-226695"/>
            <a:r>
              <a:rPr lang="en-US" sz="1400" dirty="0"/>
              <a:t>Results</a:t>
            </a:r>
          </a:p>
          <a:p>
            <a:pPr marL="226695" indent="-226695"/>
            <a:r>
              <a:rPr lang="en-US" sz="1400" dirty="0"/>
              <a:t>Future Work</a:t>
            </a:r>
          </a:p>
        </p:txBody>
      </p:sp>
    </p:spTree>
    <p:extLst>
      <p:ext uri="{BB962C8B-B14F-4D97-AF65-F5344CB8AC3E}">
        <p14:creationId xmlns:p14="http://schemas.microsoft.com/office/powerpoint/2010/main" val="527092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CC91F-41E1-F9AA-7E2D-35C1C4AF1551}"/>
              </a:ext>
            </a:extLst>
          </p:cNvPr>
          <p:cNvSpPr>
            <a:spLocks noGrp="1"/>
          </p:cNvSpPr>
          <p:nvPr>
            <p:ph type="title"/>
          </p:nvPr>
        </p:nvSpPr>
        <p:spPr/>
        <p:txBody>
          <a:bodyPr/>
          <a:lstStyle/>
          <a:p>
            <a:r>
              <a:rPr lang="en-US" dirty="0"/>
              <a:t>Sample </a:t>
            </a:r>
            <a:r>
              <a:rPr lang="en-US"/>
              <a:t>Forecasts (Student-T </a:t>
            </a:r>
            <a:r>
              <a:rPr lang="en-US" dirty="0"/>
              <a:t>head)</a:t>
            </a:r>
          </a:p>
        </p:txBody>
      </p:sp>
      <p:sp>
        <p:nvSpPr>
          <p:cNvPr id="3" name="Text Placeholder 2">
            <a:extLst>
              <a:ext uri="{FF2B5EF4-FFF2-40B4-BE49-F238E27FC236}">
                <a16:creationId xmlns:a16="http://schemas.microsoft.com/office/drawing/2014/main" id="{36B6E84E-B660-A579-BB94-EBF4295CE92A}"/>
              </a:ext>
            </a:extLst>
          </p:cNvPr>
          <p:cNvSpPr>
            <a:spLocks noGrp="1"/>
          </p:cNvSpPr>
          <p:nvPr>
            <p:ph type="body" sz="quarter" idx="1"/>
          </p:nvPr>
        </p:nvSpPr>
        <p:spPr>
          <a:xfrm>
            <a:off x="1615440" y="3190240"/>
            <a:ext cx="589280" cy="797558"/>
          </a:xfrm>
        </p:spPr>
        <p:txBody>
          <a:bodyPr/>
          <a:lstStyle/>
          <a:p>
            <a:endParaRPr lang="en-US"/>
          </a:p>
        </p:txBody>
      </p:sp>
      <p:pic>
        <p:nvPicPr>
          <p:cNvPr id="4" name="Picture 4" descr="Shape, arrow&#10;&#10;Description automatically generated">
            <a:extLst>
              <a:ext uri="{FF2B5EF4-FFF2-40B4-BE49-F238E27FC236}">
                <a16:creationId xmlns:a16="http://schemas.microsoft.com/office/drawing/2014/main" id="{B4478295-1F91-7BA1-A72F-FFFAE0633A55}"/>
              </a:ext>
            </a:extLst>
          </p:cNvPr>
          <p:cNvPicPr>
            <a:picLocks noChangeAspect="1"/>
          </p:cNvPicPr>
          <p:nvPr/>
        </p:nvPicPr>
        <p:blipFill>
          <a:blip r:embed="rId2"/>
          <a:stretch>
            <a:fillRect/>
          </a:stretch>
        </p:blipFill>
        <p:spPr>
          <a:xfrm>
            <a:off x="925330" y="1171170"/>
            <a:ext cx="6939280" cy="5186770"/>
          </a:xfrm>
          <a:prstGeom prst="rect">
            <a:avLst/>
          </a:prstGeom>
        </p:spPr>
      </p:pic>
      <p:sp>
        <p:nvSpPr>
          <p:cNvPr id="5" name="Oval 4">
            <a:extLst>
              <a:ext uri="{FF2B5EF4-FFF2-40B4-BE49-F238E27FC236}">
                <a16:creationId xmlns:a16="http://schemas.microsoft.com/office/drawing/2014/main" id="{F3B264ED-9692-4A1C-AEAF-309A54333B9F}"/>
              </a:ext>
            </a:extLst>
          </p:cNvPr>
          <p:cNvSpPr/>
          <p:nvPr/>
        </p:nvSpPr>
        <p:spPr>
          <a:xfrm>
            <a:off x="2819400" y="13716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9092004-4613-4222-8FFD-D0770E046AC6}"/>
              </a:ext>
            </a:extLst>
          </p:cNvPr>
          <p:cNvSpPr txBox="1"/>
          <p:nvPr/>
        </p:nvSpPr>
        <p:spPr>
          <a:xfrm>
            <a:off x="2400300" y="1395012"/>
            <a:ext cx="609600" cy="184666"/>
          </a:xfrm>
          <a:prstGeom prst="rect">
            <a:avLst/>
          </a:prstGeom>
          <a:noFill/>
        </p:spPr>
        <p:txBody>
          <a:bodyPr wrap="square" lIns="0" tIns="0" rIns="0" bIns="0" rtlCol="0">
            <a:spAutoFit/>
          </a:bodyPr>
          <a:lstStyle/>
          <a:p>
            <a:r>
              <a:rPr lang="en-US" sz="1200" b="1" dirty="0">
                <a:solidFill>
                  <a:srgbClr val="C00000"/>
                </a:solidFill>
              </a:rPr>
              <a:t>Oops!</a:t>
            </a:r>
          </a:p>
        </p:txBody>
      </p:sp>
    </p:spTree>
    <p:extLst>
      <p:ext uri="{BB962C8B-B14F-4D97-AF65-F5344CB8AC3E}">
        <p14:creationId xmlns:p14="http://schemas.microsoft.com/office/powerpoint/2010/main" val="651312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F1D8F-6BA2-99A0-C8A1-0CB523C5BEE2}"/>
              </a:ext>
            </a:extLst>
          </p:cNvPr>
          <p:cNvSpPr>
            <a:spLocks noGrp="1"/>
          </p:cNvSpPr>
          <p:nvPr>
            <p:ph type="title"/>
          </p:nvPr>
        </p:nvSpPr>
        <p:spPr/>
        <p:txBody>
          <a:bodyPr/>
          <a:lstStyle/>
          <a:p>
            <a:r>
              <a:rPr lang="en-US" dirty="0"/>
              <a:t>Future Work</a:t>
            </a:r>
          </a:p>
        </p:txBody>
      </p:sp>
      <p:sp>
        <p:nvSpPr>
          <p:cNvPr id="3" name="Text Placeholder 2">
            <a:extLst>
              <a:ext uri="{FF2B5EF4-FFF2-40B4-BE49-F238E27FC236}">
                <a16:creationId xmlns:a16="http://schemas.microsoft.com/office/drawing/2014/main" id="{4E65A77C-9D5E-423A-F6E8-0DE4DF2E71F6}"/>
              </a:ext>
            </a:extLst>
          </p:cNvPr>
          <p:cNvSpPr>
            <a:spLocks noGrp="1"/>
          </p:cNvSpPr>
          <p:nvPr>
            <p:ph type="body" sz="quarter" idx="1"/>
          </p:nvPr>
        </p:nvSpPr>
        <p:spPr/>
        <p:txBody>
          <a:bodyPr vert="horz" lIns="0" tIns="0" rIns="0" bIns="0" rtlCol="0" anchor="t">
            <a:noAutofit/>
          </a:bodyPr>
          <a:lstStyle/>
          <a:p>
            <a:pPr marL="226695" indent="-226695"/>
            <a:r>
              <a:rPr lang="en-US" sz="1400" dirty="0"/>
              <a:t>Can also be used for NLP, Audio or Vision based tasks</a:t>
            </a:r>
          </a:p>
          <a:p>
            <a:pPr marL="226695" indent="-226695"/>
            <a:endParaRPr lang="en-US" sz="1400" dirty="0"/>
          </a:p>
          <a:p>
            <a:pPr marL="226695" indent="-226695"/>
            <a:r>
              <a:rPr lang="en-US" sz="1400" dirty="0"/>
              <a:t>Can be used in RL setting to discretize state representations for example</a:t>
            </a:r>
          </a:p>
          <a:p>
            <a:pPr marL="226695" indent="-226695"/>
            <a:endParaRPr lang="en-US" sz="1400" dirty="0"/>
          </a:p>
          <a:p>
            <a:pPr marL="226695" indent="-226695"/>
            <a:r>
              <a:rPr lang="en-US" sz="1400" dirty="0"/>
              <a:t>VQ can be replaced with modern variants like Residual-VQ </a:t>
            </a:r>
          </a:p>
          <a:p>
            <a:pPr marL="226695" indent="-226695"/>
            <a:endParaRPr lang="en-US" sz="1400" dirty="0"/>
          </a:p>
          <a:p>
            <a:pPr marL="226695" indent="-226695"/>
            <a:r>
              <a:rPr lang="en-US" sz="1400" dirty="0"/>
              <a:t>Code: github.com/kashif/vq-tr</a:t>
            </a:r>
          </a:p>
        </p:txBody>
      </p:sp>
    </p:spTree>
    <p:extLst>
      <p:ext uri="{BB962C8B-B14F-4D97-AF65-F5344CB8AC3E}">
        <p14:creationId xmlns:p14="http://schemas.microsoft.com/office/powerpoint/2010/main" val="280719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18DE-8ABA-DB99-9139-2CDC8F775662}"/>
              </a:ext>
            </a:extLst>
          </p:cNvPr>
          <p:cNvSpPr>
            <a:spLocks noGrp="1"/>
          </p:cNvSpPr>
          <p:nvPr>
            <p:ph type="title"/>
          </p:nvPr>
        </p:nvSpPr>
        <p:spPr/>
        <p:txBody>
          <a:bodyPr/>
          <a:lstStyle/>
          <a:p>
            <a:r>
              <a:rPr lang="en-US" dirty="0"/>
              <a:t>Motivation</a:t>
            </a:r>
          </a:p>
        </p:txBody>
      </p:sp>
      <p:sp>
        <p:nvSpPr>
          <p:cNvPr id="3" name="Text Placeholder 2">
            <a:extLst>
              <a:ext uri="{FF2B5EF4-FFF2-40B4-BE49-F238E27FC236}">
                <a16:creationId xmlns:a16="http://schemas.microsoft.com/office/drawing/2014/main" id="{5B9D4AD5-E5CD-5C96-0A06-FEE19A016084}"/>
              </a:ext>
            </a:extLst>
          </p:cNvPr>
          <p:cNvSpPr>
            <a:spLocks noGrp="1"/>
          </p:cNvSpPr>
          <p:nvPr>
            <p:ph type="body" sz="quarter" idx="1"/>
          </p:nvPr>
        </p:nvSpPr>
        <p:spPr>
          <a:xfrm>
            <a:off x="457200" y="1524000"/>
            <a:ext cx="8382000" cy="4648200"/>
          </a:xfrm>
        </p:spPr>
        <p:txBody>
          <a:bodyPr vert="horz" lIns="0" tIns="0" rIns="0" bIns="0" rtlCol="0" anchor="t">
            <a:noAutofit/>
          </a:bodyPr>
          <a:lstStyle/>
          <a:p>
            <a:pPr marL="226695" indent="-226695"/>
            <a:r>
              <a:rPr lang="en-US" sz="1400" dirty="0"/>
              <a:t>Probabilistic Neural Forecasting methods involve </a:t>
            </a:r>
            <a:r>
              <a:rPr lang="en-US" sz="1400" b="1" dirty="0"/>
              <a:t>two </a:t>
            </a:r>
            <a:r>
              <a:rPr lang="en-US" sz="1400" dirty="0"/>
              <a:t>main components:</a:t>
            </a:r>
          </a:p>
          <a:p>
            <a:pPr marL="569595" lvl="1" indent="-342900">
              <a:buFont typeface="+mj-lt"/>
              <a:buAutoNum type="arabicPeriod"/>
            </a:pPr>
            <a:r>
              <a:rPr lang="en-US" sz="1400" dirty="0"/>
              <a:t>A model that learns representation of time series histories</a:t>
            </a:r>
          </a:p>
          <a:p>
            <a:pPr marL="569595" lvl="1" indent="-342900">
              <a:buFont typeface="+mj-lt"/>
              <a:buAutoNum type="arabicPeriod"/>
            </a:pPr>
            <a:r>
              <a:rPr lang="en-US" sz="1400" dirty="0"/>
              <a:t>Some probabilistic-flavored emission model:</a:t>
            </a:r>
          </a:p>
          <a:p>
            <a:pPr marL="747395" lvl="2" indent="-285750">
              <a:buFont typeface="Courier New" panose="02070309020205020404" pitchFamily="49" charset="0"/>
              <a:buChar char="o"/>
            </a:pPr>
            <a:r>
              <a:rPr lang="en-US" sz="1400" dirty="0"/>
              <a:t>Could be as simple as some distribution with analytical likelihood</a:t>
            </a:r>
          </a:p>
          <a:p>
            <a:pPr marL="747395" lvl="2" indent="-285750">
              <a:buFont typeface="Courier New" panose="02070309020205020404" pitchFamily="49" charset="0"/>
              <a:buChar char="o"/>
            </a:pPr>
            <a:r>
              <a:rPr lang="en-US" sz="1400" dirty="0"/>
              <a:t>Mixture of densities, denoising diffusion etc.</a:t>
            </a:r>
          </a:p>
          <a:p>
            <a:pPr marL="226695" lvl="1" indent="0">
              <a:buNone/>
            </a:pPr>
            <a:endParaRPr lang="en-US" sz="1400" dirty="0"/>
          </a:p>
          <a:p>
            <a:pPr marL="226695" lvl="1" indent="-226695">
              <a:spcBef>
                <a:spcPts val="1400"/>
              </a:spcBef>
              <a:buFont typeface="Arial" panose="020B0604020202020204" pitchFamily="34" charset="0"/>
              <a:buChar char="•"/>
            </a:pPr>
            <a:r>
              <a:rPr lang="en-US" sz="1400" dirty="0"/>
              <a:t>Here we focus on 1). For learning representations, we can use:</a:t>
            </a:r>
          </a:p>
          <a:p>
            <a:pPr marL="737870" lvl="2" indent="-285750">
              <a:buFont typeface="Calibri" panose="020B0604020202020204" pitchFamily="34" charset="0"/>
              <a:buChar char="-"/>
            </a:pPr>
            <a:r>
              <a:rPr lang="en-US" sz="1400" dirty="0"/>
              <a:t>RNNs: compress history to a single latent vector for each time</a:t>
            </a:r>
          </a:p>
          <a:p>
            <a:pPr marL="737870" lvl="2" indent="-285750">
              <a:buFont typeface="Calibri" panose="020B0604020202020204" pitchFamily="34" charset="0"/>
              <a:buChar char="-"/>
            </a:pPr>
            <a:r>
              <a:rPr lang="en-US" sz="1400" dirty="0"/>
              <a:t>CNNs: have a limited "temporal" view for a given number of parameters</a:t>
            </a:r>
          </a:p>
          <a:p>
            <a:pPr marL="737870" lvl="2" indent="-285750">
              <a:buFont typeface="Calibri" panose="020B0604020202020204" pitchFamily="34" charset="0"/>
              <a:buChar char="-"/>
            </a:pPr>
            <a:r>
              <a:rPr lang="en-US" sz="1400" dirty="0"/>
              <a:t>Transformers: can reason over the entire context history for each time point</a:t>
            </a:r>
          </a:p>
          <a:p>
            <a:pPr marL="452120" lvl="2" indent="0">
              <a:buNone/>
            </a:pPr>
            <a:endParaRPr lang="en-US" sz="1400" dirty="0"/>
          </a:p>
          <a:p>
            <a:pPr marL="452120" lvl="2" indent="0">
              <a:buNone/>
            </a:pPr>
            <a:r>
              <a:rPr lang="en-US" sz="1400" b="1" dirty="0"/>
              <a:t>Transformers scale quadratically with sequence length in terms of memory / computation</a:t>
            </a:r>
          </a:p>
          <a:p>
            <a:pPr marL="452120" lvl="2" indent="0">
              <a:buNone/>
            </a:pPr>
            <a:endParaRPr lang="en-US" dirty="0"/>
          </a:p>
          <a:p>
            <a:pPr marL="461645" lvl="1"/>
            <a:endParaRPr lang="en-US" dirty="0"/>
          </a:p>
        </p:txBody>
      </p:sp>
    </p:spTree>
    <p:extLst>
      <p:ext uri="{BB962C8B-B14F-4D97-AF65-F5344CB8AC3E}">
        <p14:creationId xmlns:p14="http://schemas.microsoft.com/office/powerpoint/2010/main" val="425636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18DE-8ABA-DB99-9139-2CDC8F775662}"/>
              </a:ext>
            </a:extLst>
          </p:cNvPr>
          <p:cNvSpPr>
            <a:spLocks noGrp="1"/>
          </p:cNvSpPr>
          <p:nvPr>
            <p:ph type="title"/>
          </p:nvPr>
        </p:nvSpPr>
        <p:spPr/>
        <p:txBody>
          <a:bodyPr/>
          <a:lstStyle/>
          <a:p>
            <a:r>
              <a:rPr lang="en-US" dirty="0"/>
              <a:t>The Quadratic Cost per attention layer</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B9D4AD5-E5CD-5C96-0A06-FEE19A016084}"/>
                  </a:ext>
                </a:extLst>
              </p:cNvPr>
              <p:cNvSpPr>
                <a:spLocks noGrp="1"/>
              </p:cNvSpPr>
              <p:nvPr>
                <p:ph type="body" sz="quarter" idx="1"/>
              </p:nvPr>
            </p:nvSpPr>
            <p:spPr>
              <a:xfrm>
                <a:off x="457200" y="1353220"/>
                <a:ext cx="5427101" cy="4251958"/>
              </a:xfrm>
            </p:spPr>
            <p:txBody>
              <a:bodyPr vert="horz" lIns="0" tIns="0" rIns="0" bIns="0" rtlCol="0" anchor="t">
                <a:noAutofit/>
              </a:bodyPr>
              <a:lstStyle/>
              <a:p>
                <a:pPr marL="226695" indent="-226695"/>
                <a:r>
                  <a:rPr lang="en-US" sz="1400" dirty="0"/>
                  <a:t>When Z=X: self-attention </a:t>
                </a:r>
              </a:p>
              <a:p>
                <a:pPr marL="461645" lvl="1" indent="-226695"/>
                <a:r>
                  <a:rPr lang="en-US" sz="1400" dirty="0"/>
                  <a:t>Context length given by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𝑙</m:t>
                        </m:r>
                      </m:e>
                      <m:sub>
                        <m:r>
                          <a:rPr lang="en-US" sz="1400" b="0" i="1" smtClean="0">
                            <a:latin typeface="Cambria Math" panose="02040503050406030204" pitchFamily="18" charset="0"/>
                          </a:rPr>
                          <m:t>𝑥</m:t>
                        </m:r>
                      </m:sub>
                    </m:sSub>
                  </m:oMath>
                </a14:m>
                <a:endParaRPr lang="en-US" sz="1400" dirty="0"/>
              </a:p>
              <a:p>
                <a:pPr marL="461645" lvl="1" indent="-226695"/>
                <a:r>
                  <a:rPr lang="en-US" sz="1400" dirty="0"/>
                  <a:t>Calculating V takes O(</a:t>
                </a:r>
                <a14:m>
                  <m:oMath xmlns:m="http://schemas.openxmlformats.org/officeDocument/2006/math">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𝑙</m:t>
                        </m:r>
                      </m:e>
                      <m:sub>
                        <m:r>
                          <a:rPr lang="en-US" sz="1400" b="0" i="1" smtClean="0">
                            <a:latin typeface="Cambria Math" panose="02040503050406030204" pitchFamily="18" charset="0"/>
                          </a:rPr>
                          <m:t>𝑥</m:t>
                        </m:r>
                      </m:sub>
                      <m:sup>
                        <m:r>
                          <a:rPr lang="en-US" sz="1400" b="0" i="0" smtClean="0">
                            <a:latin typeface="Cambria Math" panose="02040503050406030204" pitchFamily="18" charset="0"/>
                          </a:rPr>
                          <m:t>2</m:t>
                        </m:r>
                      </m:sup>
                    </m:sSubSup>
                    <m:r>
                      <a:rPr lang="en-US" sz="1400" b="0" i="0" smtClean="0">
                        <a:latin typeface="Cambria Math" panose="02040503050406030204" pitchFamily="18" charset="0"/>
                      </a:rPr>
                      <m:t>)</m:t>
                    </m:r>
                  </m:oMath>
                </a14:m>
                <a:r>
                  <a:rPr lang="en-US" sz="1400" dirty="0"/>
                  <a:t> time and space</a:t>
                </a:r>
              </a:p>
              <a:p>
                <a:pPr marL="461645" lvl="1" indent="-226695"/>
                <a:endParaRPr lang="en-US" dirty="0"/>
              </a:p>
              <a:p>
                <a:pPr marL="285750" indent="-285750"/>
                <a:r>
                  <a:rPr lang="en-US" sz="1400" dirty="0"/>
                  <a:t>Example how attention is used in LLM’s:</a:t>
                </a:r>
              </a:p>
              <a:p>
                <a:pPr marL="285750" indent="-285750"/>
                <a:endParaRPr lang="en-US" dirty="0"/>
              </a:p>
              <a:p>
                <a:pPr marL="285750" indent="-285750"/>
                <a:endParaRPr lang="en-US" dirty="0"/>
              </a:p>
              <a:p>
                <a:pPr marL="234950" lvl="1" indent="0">
                  <a:buNone/>
                </a:pPr>
                <a:endParaRPr lang="en-US" dirty="0"/>
              </a:p>
              <a:p>
                <a:pPr marL="226695" indent="-226695"/>
                <a:endParaRPr lang="en-US" dirty="0"/>
              </a:p>
              <a:p>
                <a:pPr marL="452120" lvl="2" indent="0">
                  <a:buNone/>
                </a:pPr>
                <a:endParaRPr lang="en-US" dirty="0"/>
              </a:p>
              <a:p>
                <a:pPr marL="461645" lvl="1"/>
                <a:endParaRPr lang="en-US" dirty="0"/>
              </a:p>
            </p:txBody>
          </p:sp>
        </mc:Choice>
        <mc:Fallback xmlns="">
          <p:sp>
            <p:nvSpPr>
              <p:cNvPr id="3" name="Text Placeholder 2">
                <a:extLst>
                  <a:ext uri="{FF2B5EF4-FFF2-40B4-BE49-F238E27FC236}">
                    <a16:creationId xmlns:a16="http://schemas.microsoft.com/office/drawing/2014/main" id="{5B9D4AD5-E5CD-5C96-0A06-FEE19A016084}"/>
                  </a:ext>
                </a:extLst>
              </p:cNvPr>
              <p:cNvSpPr>
                <a:spLocks noGrp="1" noRot="1" noChangeAspect="1" noMove="1" noResize="1" noEditPoints="1" noAdjustHandles="1" noChangeArrowheads="1" noChangeShapeType="1" noTextEdit="1"/>
              </p:cNvSpPr>
              <p:nvPr>
                <p:ph type="body" sz="quarter" idx="1"/>
              </p:nvPr>
            </p:nvSpPr>
            <p:spPr>
              <a:xfrm>
                <a:off x="457200" y="1353220"/>
                <a:ext cx="5427101" cy="4251958"/>
              </a:xfrm>
              <a:blipFill>
                <a:blip r:embed="rId2"/>
                <a:stretch>
                  <a:fillRect l="-1798" t="-129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6A6463D-34BC-493A-8AB6-9C15B0AFA234}"/>
              </a:ext>
            </a:extLst>
          </p:cNvPr>
          <p:cNvPicPr>
            <a:picLocks noChangeAspect="1"/>
          </p:cNvPicPr>
          <p:nvPr/>
        </p:nvPicPr>
        <p:blipFill>
          <a:blip r:embed="rId3"/>
          <a:stretch>
            <a:fillRect/>
          </a:stretch>
        </p:blipFill>
        <p:spPr>
          <a:xfrm>
            <a:off x="5700897" y="941678"/>
            <a:ext cx="3419657" cy="4203037"/>
          </a:xfrm>
          <a:prstGeom prst="rect">
            <a:avLst/>
          </a:prstGeom>
        </p:spPr>
      </p:pic>
      <p:sp>
        <p:nvSpPr>
          <p:cNvPr id="6" name="TextBox 5">
            <a:extLst>
              <a:ext uri="{FF2B5EF4-FFF2-40B4-BE49-F238E27FC236}">
                <a16:creationId xmlns:a16="http://schemas.microsoft.com/office/drawing/2014/main" id="{C7C70866-38F6-4827-9A71-75895039032A}"/>
              </a:ext>
            </a:extLst>
          </p:cNvPr>
          <p:cNvSpPr txBox="1"/>
          <p:nvPr/>
        </p:nvSpPr>
        <p:spPr>
          <a:xfrm>
            <a:off x="5569338" y="5310159"/>
            <a:ext cx="3657600" cy="161583"/>
          </a:xfrm>
          <a:prstGeom prst="rect">
            <a:avLst/>
          </a:prstGeom>
          <a:noFill/>
        </p:spPr>
        <p:txBody>
          <a:bodyPr wrap="square" lIns="0" tIns="0" rIns="0" bIns="0" rtlCol="0">
            <a:spAutoFit/>
          </a:bodyPr>
          <a:lstStyle/>
          <a:p>
            <a:r>
              <a:rPr lang="en-US" sz="1050" dirty="0"/>
              <a:t>From </a:t>
            </a:r>
            <a:r>
              <a:rPr lang="en-US" sz="1050" b="1" dirty="0"/>
              <a:t>Phuong &amp; Hutter “Formal Algorithms for Transformers”</a:t>
            </a:r>
          </a:p>
        </p:txBody>
      </p:sp>
      <p:sp>
        <p:nvSpPr>
          <p:cNvPr id="7" name="Rectangle 6">
            <a:extLst>
              <a:ext uri="{FF2B5EF4-FFF2-40B4-BE49-F238E27FC236}">
                <a16:creationId xmlns:a16="http://schemas.microsoft.com/office/drawing/2014/main" id="{ADA91EA1-EA07-4AC8-A258-0A42258C0A2E}"/>
              </a:ext>
            </a:extLst>
          </p:cNvPr>
          <p:cNvSpPr/>
          <p:nvPr/>
        </p:nvSpPr>
        <p:spPr>
          <a:xfrm>
            <a:off x="8077200" y="4343400"/>
            <a:ext cx="504094" cy="266700"/>
          </a:xfrm>
          <a:prstGeom prst="rect">
            <a:avLst/>
          </a:prstGeom>
          <a:noFill/>
          <a:ln w="317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74BF7BD-05DC-44A7-89E8-48D34E6D0965}"/>
              </a:ext>
            </a:extLst>
          </p:cNvPr>
          <p:cNvCxnSpPr>
            <a:cxnSpLocks/>
          </p:cNvCxnSpPr>
          <p:nvPr/>
        </p:nvCxnSpPr>
        <p:spPr>
          <a:xfrm>
            <a:off x="3962400" y="2209800"/>
            <a:ext cx="4038600" cy="2209800"/>
          </a:xfrm>
          <a:prstGeom prst="straightConnector1">
            <a:avLst/>
          </a:prstGeom>
          <a:ln w="9525" cmpd="dbl">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7495D20-68F5-4BCA-B908-D6956A52A9C8}"/>
              </a:ext>
            </a:extLst>
          </p:cNvPr>
          <p:cNvPicPr>
            <a:picLocks noChangeAspect="1"/>
          </p:cNvPicPr>
          <p:nvPr/>
        </p:nvPicPr>
        <p:blipFill>
          <a:blip r:embed="rId4"/>
          <a:stretch>
            <a:fillRect/>
          </a:stretch>
        </p:blipFill>
        <p:spPr>
          <a:xfrm>
            <a:off x="538492" y="3185351"/>
            <a:ext cx="4417325" cy="3120675"/>
          </a:xfrm>
          <a:prstGeom prst="rect">
            <a:avLst/>
          </a:prstGeom>
        </p:spPr>
      </p:pic>
      <p:sp>
        <p:nvSpPr>
          <p:cNvPr id="18" name="Rectangle 17">
            <a:extLst>
              <a:ext uri="{FF2B5EF4-FFF2-40B4-BE49-F238E27FC236}">
                <a16:creationId xmlns:a16="http://schemas.microsoft.com/office/drawing/2014/main" id="{2B9E3FE3-0B37-4D66-9273-976228549415}"/>
              </a:ext>
            </a:extLst>
          </p:cNvPr>
          <p:cNvSpPr/>
          <p:nvPr/>
        </p:nvSpPr>
        <p:spPr>
          <a:xfrm>
            <a:off x="6728086" y="4745689"/>
            <a:ext cx="891913" cy="266700"/>
          </a:xfrm>
          <a:prstGeom prst="rect">
            <a:avLst/>
          </a:prstGeom>
          <a:noFill/>
          <a:ln w="317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7CD5938-BFA2-4F30-9E35-9F045B6B03B9}"/>
              </a:ext>
            </a:extLst>
          </p:cNvPr>
          <p:cNvCxnSpPr>
            <a:cxnSpLocks/>
          </p:cNvCxnSpPr>
          <p:nvPr/>
        </p:nvCxnSpPr>
        <p:spPr>
          <a:xfrm>
            <a:off x="3962400" y="2209800"/>
            <a:ext cx="2690427" cy="2572358"/>
          </a:xfrm>
          <a:prstGeom prst="straightConnector1">
            <a:avLst/>
          </a:prstGeom>
          <a:ln w="9525" cmpd="dbl">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02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412681-94A5-4E4C-B7C0-C99886DC7AC9}"/>
              </a:ext>
            </a:extLst>
          </p:cNvPr>
          <p:cNvPicPr>
            <a:picLocks noChangeAspect="1"/>
          </p:cNvPicPr>
          <p:nvPr/>
        </p:nvPicPr>
        <p:blipFill>
          <a:blip r:embed="rId2"/>
          <a:stretch>
            <a:fillRect/>
          </a:stretch>
        </p:blipFill>
        <p:spPr>
          <a:xfrm>
            <a:off x="4038600" y="609600"/>
            <a:ext cx="4876800" cy="3643324"/>
          </a:xfrm>
          <a:prstGeom prst="rect">
            <a:avLst/>
          </a:prstGeom>
        </p:spPr>
      </p:pic>
      <p:sp>
        <p:nvSpPr>
          <p:cNvPr id="2" name="Title 1">
            <a:extLst>
              <a:ext uri="{FF2B5EF4-FFF2-40B4-BE49-F238E27FC236}">
                <a16:creationId xmlns:a16="http://schemas.microsoft.com/office/drawing/2014/main" id="{D24B1FDC-DED1-691D-CFA9-A9FA9E94D51D}"/>
              </a:ext>
            </a:extLst>
          </p:cNvPr>
          <p:cNvSpPr>
            <a:spLocks noGrp="1"/>
          </p:cNvSpPr>
          <p:nvPr>
            <p:ph type="title"/>
          </p:nvPr>
        </p:nvSpPr>
        <p:spPr/>
        <p:txBody>
          <a:bodyPr/>
          <a:lstStyle/>
          <a:p>
            <a:r>
              <a:rPr lang="en-US" dirty="0"/>
              <a:t>Mitigating the quadratic cost</a:t>
            </a:r>
          </a:p>
        </p:txBody>
      </p:sp>
      <p:sp>
        <p:nvSpPr>
          <p:cNvPr id="3" name="Text Placeholder 2">
            <a:extLst>
              <a:ext uri="{FF2B5EF4-FFF2-40B4-BE49-F238E27FC236}">
                <a16:creationId xmlns:a16="http://schemas.microsoft.com/office/drawing/2014/main" id="{7C2A53B9-0A56-8190-0318-307D6CBAD66E}"/>
              </a:ext>
            </a:extLst>
          </p:cNvPr>
          <p:cNvSpPr>
            <a:spLocks noGrp="1"/>
          </p:cNvSpPr>
          <p:nvPr>
            <p:ph type="body" sz="quarter" idx="1"/>
          </p:nvPr>
        </p:nvSpPr>
        <p:spPr>
          <a:xfrm>
            <a:off x="533400" y="1447800"/>
            <a:ext cx="8305800" cy="4251958"/>
          </a:xfrm>
        </p:spPr>
        <p:txBody>
          <a:bodyPr vert="horz" lIns="0" tIns="0" rIns="0" bIns="0" rtlCol="0" anchor="t">
            <a:noAutofit/>
          </a:bodyPr>
          <a:lstStyle/>
          <a:p>
            <a:pPr marL="226695" indent="-226695"/>
            <a:r>
              <a:rPr lang="en-US" sz="1400" dirty="0"/>
              <a:t>Quadratic cost bites you very frequently:</a:t>
            </a:r>
          </a:p>
          <a:p>
            <a:pPr marL="461645" lvl="1" indent="-226695"/>
            <a:r>
              <a:rPr lang="en-US" sz="1400" dirty="0"/>
              <a:t>Long-range dependencies in time-series</a:t>
            </a:r>
          </a:p>
          <a:p>
            <a:pPr marL="461645" lvl="1" indent="-226695"/>
            <a:r>
              <a:rPr lang="en-US" sz="1400" dirty="0"/>
              <a:t>Max history in ChatGPT</a:t>
            </a:r>
          </a:p>
          <a:p>
            <a:pPr marL="461645" lvl="1" indent="-226695"/>
            <a:r>
              <a:rPr lang="en-US" sz="1400" dirty="0"/>
              <a:t>Document summarization</a:t>
            </a:r>
          </a:p>
          <a:p>
            <a:pPr marL="234950" lvl="1" indent="0">
              <a:buNone/>
            </a:pPr>
            <a:endParaRPr lang="en-US" sz="1400" dirty="0"/>
          </a:p>
        </p:txBody>
      </p:sp>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7AA0756B-6796-42A0-8FBE-0747ED921533}"/>
                  </a:ext>
                </a:extLst>
              </p:cNvPr>
              <p:cNvSpPr txBox="1">
                <a:spLocks/>
              </p:cNvSpPr>
              <p:nvPr/>
            </p:nvSpPr>
            <p:spPr>
              <a:xfrm>
                <a:off x="381000" y="3200400"/>
                <a:ext cx="7467600" cy="3718558"/>
              </a:xfrm>
              <a:prstGeom prst="rect">
                <a:avLst/>
              </a:prstGeom>
            </p:spPr>
            <p:txBody>
              <a:bodyPr vert="horz" lIns="0" tIns="0" rIns="0" bIns="0" rtlCol="0" anchor="t">
                <a:noAutofit/>
              </a:bodyPr>
              <a:lstStyle>
                <a:lvl1pPr marL="227013" indent="-227013" algn="l" defTabSz="914400" rtl="0" eaLnBrk="1" latinLnBrk="0" hangingPunct="1">
                  <a:lnSpc>
                    <a:spcPct val="100000"/>
                  </a:lnSpc>
                  <a:spcBef>
                    <a:spcPts val="1400"/>
                  </a:spcBef>
                  <a:spcAft>
                    <a:spcPts val="0"/>
                  </a:spcAft>
                  <a:buClr>
                    <a:schemeClr val="accent2"/>
                  </a:buClr>
                  <a:buFont typeface="Arial" panose="020B0604020202020204" pitchFamily="34" charset="0"/>
                  <a:buChar char="•"/>
                  <a:defRPr sz="1600" b="0" kern="1200" baseline="0">
                    <a:solidFill>
                      <a:schemeClr val="tx1"/>
                    </a:solidFill>
                    <a:latin typeface="+mn-lt"/>
                    <a:ea typeface="+mn-ea"/>
                    <a:cs typeface="+mn-cs"/>
                  </a:defRPr>
                </a:lvl1pPr>
                <a:lvl2pPr marL="461963" indent="-234950" algn="l" defTabSz="914400" rtl="0" eaLnBrk="1" latinLnBrk="0" hangingPunct="1">
                  <a:lnSpc>
                    <a:spcPct val="100000"/>
                  </a:lnSpc>
                  <a:spcBef>
                    <a:spcPts val="10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2pPr>
                <a:lvl3pPr marL="687388" indent="-225425" algn="l" defTabSz="914400" rtl="0" eaLnBrk="1" latinLnBrk="0" hangingPunct="1">
                  <a:lnSpc>
                    <a:spcPct val="100000"/>
                  </a:lnSpc>
                  <a:spcBef>
                    <a:spcPts val="8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914400" indent="-227013" algn="l" defTabSz="914400" rtl="0" eaLnBrk="1" latinLnBrk="0" hangingPunct="1">
                  <a:lnSpc>
                    <a:spcPct val="100000"/>
                  </a:lnSpc>
                  <a:spcBef>
                    <a:spcPts val="8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1141413" indent="-227013" algn="l" defTabSz="914400" rtl="0" eaLnBrk="1" latinLnBrk="0" hangingPunct="1">
                  <a:lnSpc>
                    <a:spcPct val="100000"/>
                  </a:lnSpc>
                  <a:spcBef>
                    <a:spcPts val="80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6695" lvl="1" indent="-226695">
                  <a:spcBef>
                    <a:spcPts val="1400"/>
                  </a:spcBef>
                  <a:buFont typeface="Arial" panose="020B0604020202020204" pitchFamily="34" charset="0"/>
                  <a:buChar char="•"/>
                </a:pPr>
                <a:r>
                  <a:rPr lang="en-US" sz="1400" dirty="0">
                    <a:latin typeface="+mj-lt"/>
                  </a:rPr>
                  <a:t>Efficient Transformer Eco-system:</a:t>
                </a:r>
              </a:p>
              <a:p>
                <a:pPr marL="461645" lvl="1" indent="-226695"/>
                <a:r>
                  <a:rPr lang="en-US" sz="1400" dirty="0">
                    <a:latin typeface="+mj-lt"/>
                  </a:rPr>
                  <a:t>Approximation of the Attention mechanism</a:t>
                </a:r>
              </a:p>
              <a:p>
                <a:pPr marL="461645" lvl="1" indent="-226695"/>
                <a:r>
                  <a:rPr lang="en-US" sz="1400" dirty="0">
                    <a:latin typeface="+mj-lt"/>
                  </a:rPr>
                  <a:t>Design architecture to do less computation, occupy less memory</a:t>
                </a:r>
              </a:p>
              <a:p>
                <a:pPr marL="461645" lvl="1" indent="-226695"/>
                <a:r>
                  <a:rPr lang="en-US" sz="1400" dirty="0">
                    <a:latin typeface="+mj-lt"/>
                  </a:rPr>
                  <a:t>Novel methods of computing the Attention:</a:t>
                </a:r>
              </a:p>
              <a:p>
                <a:pPr marL="746125" lvl="2" indent="-285750">
                  <a:buFont typeface="Wingdings" panose="05000000000000000000" pitchFamily="2" charset="2"/>
                  <a:buChar char="Ø"/>
                </a:pPr>
                <a:r>
                  <a:rPr lang="en-US" sz="1400" dirty="0">
                    <a:latin typeface="+mj-lt"/>
                  </a:rPr>
                  <a:t>To not be quadratic</a:t>
                </a:r>
              </a:p>
              <a:p>
                <a:pPr marL="746125" lvl="2" indent="-285750">
                  <a:buFont typeface="Wingdings" panose="05000000000000000000" pitchFamily="2" charset="2"/>
                  <a:buChar char="Ø"/>
                </a:pPr>
                <a:r>
                  <a:rPr lang="en-US" sz="1400" dirty="0">
                    <a:latin typeface="+mj-lt"/>
                  </a:rPr>
                  <a:t>Or when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𝑥</m:t>
                        </m:r>
                      </m:sub>
                    </m:sSub>
                  </m:oMath>
                </a14:m>
                <a:r>
                  <a:rPr lang="en-US" sz="1400" dirty="0">
                    <a:latin typeface="+mj-lt"/>
                  </a:rPr>
                  <a:t> x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𝑙</m:t>
                        </m:r>
                      </m:e>
                      <m:sub>
                        <m:r>
                          <a:rPr lang="en-US" sz="1400" i="1">
                            <a:latin typeface="Cambria Math" panose="02040503050406030204" pitchFamily="18" charset="0"/>
                          </a:rPr>
                          <m:t>𝑥</m:t>
                        </m:r>
                      </m:sub>
                    </m:sSub>
                  </m:oMath>
                </a14:m>
                <a:r>
                  <a:rPr lang="en-US" sz="1400" dirty="0">
                    <a:latin typeface="+mj-lt"/>
                  </a:rPr>
                  <a:t> is too large (X is high resolution image, or multi-modal)</a:t>
                </a:r>
              </a:p>
              <a:p>
                <a:pPr marL="461645" lvl="1" indent="-226695"/>
                <a:endParaRPr lang="en-US" sz="1400" dirty="0">
                  <a:latin typeface="+mj-lt"/>
                </a:endParaRPr>
              </a:p>
              <a:p>
                <a:pPr marL="226695" lvl="1" indent="-226695">
                  <a:spcBef>
                    <a:spcPts val="1400"/>
                  </a:spcBef>
                  <a:buFont typeface="Arial" panose="020B0604020202020204" pitchFamily="34" charset="0"/>
                  <a:buChar char="•"/>
                </a:pPr>
                <a:r>
                  <a:rPr lang="en-US" sz="1400" dirty="0">
                    <a:latin typeface="+mj-lt"/>
                  </a:rPr>
                  <a:t>This work falls in the category of "doing less computation“</a:t>
                </a:r>
              </a:p>
            </p:txBody>
          </p:sp>
        </mc:Choice>
        <mc:Fallback xmlns="">
          <p:sp>
            <p:nvSpPr>
              <p:cNvPr id="6" name="Text Placeholder 2">
                <a:extLst>
                  <a:ext uri="{FF2B5EF4-FFF2-40B4-BE49-F238E27FC236}">
                    <a16:creationId xmlns:a16="http://schemas.microsoft.com/office/drawing/2014/main" id="{7AA0756B-6796-42A0-8FBE-0747ED921533}"/>
                  </a:ext>
                </a:extLst>
              </p:cNvPr>
              <p:cNvSpPr txBox="1">
                <a:spLocks noRot="1" noChangeAspect="1" noMove="1" noResize="1" noEditPoints="1" noAdjustHandles="1" noChangeArrowheads="1" noChangeShapeType="1" noTextEdit="1"/>
              </p:cNvSpPr>
              <p:nvPr/>
            </p:nvSpPr>
            <p:spPr>
              <a:xfrm>
                <a:off x="381000" y="3200400"/>
                <a:ext cx="7467600" cy="3718558"/>
              </a:xfrm>
              <a:prstGeom prst="rect">
                <a:avLst/>
              </a:prstGeom>
              <a:blipFill>
                <a:blip r:embed="rId3"/>
                <a:stretch>
                  <a:fillRect l="-1388" t="-147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ED601FA-A93E-4251-9B03-0380070AE88F}"/>
              </a:ext>
            </a:extLst>
          </p:cNvPr>
          <p:cNvSpPr txBox="1"/>
          <p:nvPr/>
        </p:nvSpPr>
        <p:spPr>
          <a:xfrm>
            <a:off x="5486400" y="6189652"/>
            <a:ext cx="3657600" cy="161583"/>
          </a:xfrm>
          <a:prstGeom prst="rect">
            <a:avLst/>
          </a:prstGeom>
          <a:noFill/>
        </p:spPr>
        <p:txBody>
          <a:bodyPr wrap="square" lIns="0" tIns="0" rIns="0" bIns="0" rtlCol="0">
            <a:spAutoFit/>
          </a:bodyPr>
          <a:lstStyle/>
          <a:p>
            <a:pPr algn="l"/>
            <a:r>
              <a:rPr lang="en-US" sz="1050" dirty="0"/>
              <a:t>From </a:t>
            </a:r>
            <a:r>
              <a:rPr lang="en-US" sz="1050" b="1" dirty="0">
                <a:latin typeface="+mj-lt"/>
              </a:rPr>
              <a:t>Tay et al.  “</a:t>
            </a:r>
            <a:r>
              <a:rPr lang="en-US" sz="1000" b="1" i="0" dirty="0">
                <a:solidFill>
                  <a:srgbClr val="333333"/>
                </a:solidFill>
                <a:effectLst/>
                <a:latin typeface="+mj-lt"/>
              </a:rPr>
              <a:t>Efficient Transformers: A Survey</a:t>
            </a:r>
            <a:r>
              <a:rPr lang="en-US" sz="1050" b="1" dirty="0">
                <a:latin typeface="+mj-lt"/>
              </a:rPr>
              <a:t>”</a:t>
            </a:r>
          </a:p>
        </p:txBody>
      </p:sp>
    </p:spTree>
    <p:extLst>
      <p:ext uri="{BB962C8B-B14F-4D97-AF65-F5344CB8AC3E}">
        <p14:creationId xmlns:p14="http://schemas.microsoft.com/office/powerpoint/2010/main" val="89418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5CEB-32FA-28FB-7E2E-B80D0CD1460A}"/>
              </a:ext>
            </a:extLst>
          </p:cNvPr>
          <p:cNvSpPr>
            <a:spLocks noGrp="1"/>
          </p:cNvSpPr>
          <p:nvPr>
            <p:ph type="title"/>
          </p:nvPr>
        </p:nvSpPr>
        <p:spPr/>
        <p:txBody>
          <a:bodyPr/>
          <a:lstStyle/>
          <a:p>
            <a:r>
              <a:rPr lang="en-US"/>
              <a:t>Time Series Transformers</a:t>
            </a:r>
          </a:p>
        </p:txBody>
      </p:sp>
      <p:sp>
        <p:nvSpPr>
          <p:cNvPr id="3" name="Text Placeholder 2">
            <a:extLst>
              <a:ext uri="{FF2B5EF4-FFF2-40B4-BE49-F238E27FC236}">
                <a16:creationId xmlns:a16="http://schemas.microsoft.com/office/drawing/2014/main" id="{CEFCFEC7-84B2-BA48-D984-11225220C77E}"/>
              </a:ext>
            </a:extLst>
          </p:cNvPr>
          <p:cNvSpPr>
            <a:spLocks noGrp="1"/>
          </p:cNvSpPr>
          <p:nvPr>
            <p:ph type="body" sz="quarter" idx="1"/>
          </p:nvPr>
        </p:nvSpPr>
        <p:spPr/>
        <p:txBody>
          <a:bodyPr vert="horz" lIns="0" tIns="0" rIns="0" bIns="0" rtlCol="0" anchor="t">
            <a:noAutofit/>
          </a:bodyPr>
          <a:lstStyle/>
          <a:p>
            <a:pPr marL="226695" indent="-226695"/>
            <a:r>
              <a:rPr lang="en-US" sz="1400" dirty="0"/>
              <a:t>Time series Transformer or Vanilla Time Series Transformer can essentially use the default architecture of Transformers</a:t>
            </a:r>
          </a:p>
          <a:p>
            <a:pPr marL="226695" indent="-226695"/>
            <a:r>
              <a:rPr lang="en-US" sz="1400" dirty="0"/>
              <a:t>An encoder can be given a vector of a time series from some context length temporal window</a:t>
            </a:r>
          </a:p>
          <a:p>
            <a:pPr marL="0" indent="0" algn="ctr">
              <a:buNone/>
            </a:pPr>
            <a:endParaRPr lang="en-US" dirty="0"/>
          </a:p>
          <a:p>
            <a:pPr marL="226695" indent="-226695"/>
            <a:endParaRPr lang="en-US" sz="1400" dirty="0"/>
          </a:p>
          <a:p>
            <a:pPr marL="226695" indent="-226695"/>
            <a:r>
              <a:rPr lang="en-US" sz="1400" dirty="0"/>
              <a:t>A masked (or causal) decoder can be given the next steps to predict</a:t>
            </a:r>
          </a:p>
          <a:p>
            <a:pPr marL="226695" indent="-226695"/>
            <a:r>
              <a:rPr lang="en-US" sz="1400" dirty="0"/>
              <a:t>We can then fit the distribution parameters of the next time point for all the prediction length decoder inputs</a:t>
            </a:r>
          </a:p>
          <a:p>
            <a:pPr marL="0" indent="0">
              <a:buNone/>
            </a:pPr>
            <a:endParaRPr lang="en-US" sz="1400" dirty="0"/>
          </a:p>
          <a:p>
            <a:pPr marL="226695" indent="-226695"/>
            <a:r>
              <a:rPr lang="en-US" sz="1400" dirty="0"/>
              <a:t>At inference time we can pass the very last context window to the encoder and the decoder can be used to sample the next time point and the result passed back to the decoder for our desired prediction horizon (greedy decoding)</a:t>
            </a:r>
          </a:p>
          <a:p>
            <a:pPr marL="226695" indent="-226695"/>
            <a:r>
              <a:rPr lang="en-US" sz="1400" dirty="0"/>
              <a:t>We can add known covariates (e.g. isItHoliday, HourOfDay etc.)</a:t>
            </a:r>
          </a:p>
          <a:p>
            <a:pPr marL="226695" indent="-226695"/>
            <a:r>
              <a:rPr lang="en-US" sz="1400" dirty="0"/>
              <a:t>This is not much different to the “Next Token" task in NLP</a:t>
            </a:r>
          </a:p>
        </p:txBody>
      </p:sp>
      <p:pic>
        <p:nvPicPr>
          <p:cNvPr id="11" name="Picture 10">
            <a:extLst>
              <a:ext uri="{FF2B5EF4-FFF2-40B4-BE49-F238E27FC236}">
                <a16:creationId xmlns:a16="http://schemas.microsoft.com/office/drawing/2014/main" id="{06E472D8-27DE-407B-B989-9E0C638DE2A9}"/>
              </a:ext>
            </a:extLst>
          </p:cNvPr>
          <p:cNvPicPr>
            <a:picLocks noChangeAspect="1"/>
          </p:cNvPicPr>
          <p:nvPr/>
        </p:nvPicPr>
        <p:blipFill>
          <a:blip r:embed="rId2"/>
          <a:stretch>
            <a:fillRect/>
          </a:stretch>
        </p:blipFill>
        <p:spPr>
          <a:xfrm>
            <a:off x="2209800" y="2743200"/>
            <a:ext cx="3643313" cy="457200"/>
          </a:xfrm>
          <a:prstGeom prst="rect">
            <a:avLst/>
          </a:prstGeom>
        </p:spPr>
      </p:pic>
      <p:pic>
        <p:nvPicPr>
          <p:cNvPr id="13" name="Picture 12">
            <a:extLst>
              <a:ext uri="{FF2B5EF4-FFF2-40B4-BE49-F238E27FC236}">
                <a16:creationId xmlns:a16="http://schemas.microsoft.com/office/drawing/2014/main" id="{3CF62460-2FDF-41E6-B5B6-A3BC2DFEA65D}"/>
              </a:ext>
            </a:extLst>
          </p:cNvPr>
          <p:cNvPicPr>
            <a:picLocks noChangeAspect="1"/>
          </p:cNvPicPr>
          <p:nvPr/>
        </p:nvPicPr>
        <p:blipFill>
          <a:blip r:embed="rId3"/>
          <a:stretch>
            <a:fillRect/>
          </a:stretch>
        </p:blipFill>
        <p:spPr>
          <a:xfrm>
            <a:off x="2667000" y="4343400"/>
            <a:ext cx="2895600" cy="368452"/>
          </a:xfrm>
          <a:prstGeom prst="rect">
            <a:avLst/>
          </a:prstGeom>
        </p:spPr>
      </p:pic>
    </p:spTree>
    <p:extLst>
      <p:ext uri="{BB962C8B-B14F-4D97-AF65-F5344CB8AC3E}">
        <p14:creationId xmlns:p14="http://schemas.microsoft.com/office/powerpoint/2010/main" val="4108694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EB66-8DC4-950B-1318-E1DD35AC9249}"/>
              </a:ext>
            </a:extLst>
          </p:cNvPr>
          <p:cNvSpPr>
            <a:spLocks noGrp="1"/>
          </p:cNvSpPr>
          <p:nvPr>
            <p:ph type="title"/>
          </p:nvPr>
        </p:nvSpPr>
        <p:spPr/>
        <p:txBody>
          <a:bodyPr/>
          <a:lstStyle/>
          <a:p>
            <a:r>
              <a:rPr lang="en-US" dirty="0"/>
              <a:t>Observations</a:t>
            </a:r>
          </a:p>
        </p:txBody>
      </p:sp>
      <p:sp>
        <p:nvSpPr>
          <p:cNvPr id="3" name="Text Placeholder 2">
            <a:extLst>
              <a:ext uri="{FF2B5EF4-FFF2-40B4-BE49-F238E27FC236}">
                <a16:creationId xmlns:a16="http://schemas.microsoft.com/office/drawing/2014/main" id="{B04435F7-B6F5-4F56-F74E-AB2A8846AFFF}"/>
              </a:ext>
            </a:extLst>
          </p:cNvPr>
          <p:cNvSpPr>
            <a:spLocks noGrp="1"/>
          </p:cNvSpPr>
          <p:nvPr>
            <p:ph type="body" sz="quarter" idx="1"/>
          </p:nvPr>
        </p:nvSpPr>
        <p:spPr>
          <a:xfrm>
            <a:off x="457200" y="1717040"/>
            <a:ext cx="4592320" cy="4597398"/>
          </a:xfrm>
        </p:spPr>
        <p:txBody>
          <a:bodyPr vert="horz" lIns="0" tIns="0" rIns="0" bIns="0" rtlCol="0" anchor="t">
            <a:noAutofit/>
          </a:bodyPr>
          <a:lstStyle/>
          <a:p>
            <a:pPr marL="226695" indent="-226695"/>
            <a:r>
              <a:rPr lang="en-US" sz="1400" dirty="0"/>
              <a:t>The inputs to the different layers of the Transformer are latent vectors of some size</a:t>
            </a:r>
          </a:p>
          <a:p>
            <a:pPr marL="226695" indent="-226695"/>
            <a:r>
              <a:rPr lang="en-US" sz="1400" dirty="0"/>
              <a:t>Time series data of a particular dataset typically has some set of patterns</a:t>
            </a:r>
          </a:p>
          <a:p>
            <a:pPr marL="226695" indent="-226695"/>
            <a:r>
              <a:rPr lang="en-US" sz="1400" dirty="0"/>
              <a:t>Can we perhaps design a method to learn only some fixed set of patterns or latent patterns?</a:t>
            </a:r>
          </a:p>
          <a:p>
            <a:pPr marL="226695" indent="-226695"/>
            <a:r>
              <a:rPr lang="en-US" sz="1400" dirty="0"/>
              <a:t>Community does this a lot in the image and audio domain so why not here?</a:t>
            </a:r>
          </a:p>
          <a:p>
            <a:pPr marL="226695" indent="-226695"/>
            <a:r>
              <a:rPr lang="en-US" sz="1400" dirty="0"/>
              <a:t>In Dalle-E model: first train a model that learns a discrete set of latents over images/text (Contrastive Language-Image)</a:t>
            </a:r>
          </a:p>
          <a:p>
            <a:pPr marL="461645" lvl="1" indent="0"/>
            <a:r>
              <a:rPr lang="en-US" sz="1400" dirty="0"/>
              <a:t>Then use only these discrete latents for down-stream task like text-to-image generation</a:t>
            </a:r>
          </a:p>
        </p:txBody>
      </p:sp>
      <p:pic>
        <p:nvPicPr>
          <p:cNvPr id="6" name="Picture 5">
            <a:extLst>
              <a:ext uri="{FF2B5EF4-FFF2-40B4-BE49-F238E27FC236}">
                <a16:creationId xmlns:a16="http://schemas.microsoft.com/office/drawing/2014/main" id="{426284E1-7AAD-4BD4-9D7B-E51CD0C06143}"/>
              </a:ext>
            </a:extLst>
          </p:cNvPr>
          <p:cNvPicPr>
            <a:picLocks noChangeAspect="1"/>
          </p:cNvPicPr>
          <p:nvPr/>
        </p:nvPicPr>
        <p:blipFill>
          <a:blip r:embed="rId2"/>
          <a:stretch>
            <a:fillRect/>
          </a:stretch>
        </p:blipFill>
        <p:spPr>
          <a:xfrm>
            <a:off x="6028944" y="609600"/>
            <a:ext cx="2657856" cy="5854909"/>
          </a:xfrm>
          <a:prstGeom prst="rect">
            <a:avLst/>
          </a:prstGeom>
        </p:spPr>
      </p:pic>
      <p:cxnSp>
        <p:nvCxnSpPr>
          <p:cNvPr id="8" name="Straight Arrow Connector 7">
            <a:extLst>
              <a:ext uri="{FF2B5EF4-FFF2-40B4-BE49-F238E27FC236}">
                <a16:creationId xmlns:a16="http://schemas.microsoft.com/office/drawing/2014/main" id="{A6E3FB1E-DF95-4382-8DBD-96668842FB10}"/>
              </a:ext>
            </a:extLst>
          </p:cNvPr>
          <p:cNvCxnSpPr>
            <a:cxnSpLocks/>
          </p:cNvCxnSpPr>
          <p:nvPr/>
        </p:nvCxnSpPr>
        <p:spPr>
          <a:xfrm flipV="1">
            <a:off x="4876800" y="373380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638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C70C1E-25D6-4632-9B7B-EA43FE11039B}"/>
              </a:ext>
            </a:extLst>
          </p:cNvPr>
          <p:cNvPicPr>
            <a:picLocks noChangeAspect="1"/>
          </p:cNvPicPr>
          <p:nvPr/>
        </p:nvPicPr>
        <p:blipFill>
          <a:blip r:embed="rId2"/>
          <a:stretch>
            <a:fillRect/>
          </a:stretch>
        </p:blipFill>
        <p:spPr>
          <a:xfrm>
            <a:off x="621605" y="2590800"/>
            <a:ext cx="6390030" cy="2810869"/>
          </a:xfrm>
          <a:prstGeom prst="rect">
            <a:avLst/>
          </a:prstGeom>
        </p:spPr>
      </p:pic>
      <p:sp>
        <p:nvSpPr>
          <p:cNvPr id="2" name="Title 1">
            <a:extLst>
              <a:ext uri="{FF2B5EF4-FFF2-40B4-BE49-F238E27FC236}">
                <a16:creationId xmlns:a16="http://schemas.microsoft.com/office/drawing/2014/main" id="{44B456AB-B66D-8DBB-21BF-AAAC9E80FF66}"/>
              </a:ext>
            </a:extLst>
          </p:cNvPr>
          <p:cNvSpPr>
            <a:spLocks noGrp="1"/>
          </p:cNvSpPr>
          <p:nvPr>
            <p:ph type="title"/>
          </p:nvPr>
        </p:nvSpPr>
        <p:spPr/>
        <p:txBody>
          <a:bodyPr/>
          <a:lstStyle/>
          <a:p>
            <a:r>
              <a:rPr lang="en-US" dirty="0"/>
              <a:t>VQ-VAE</a:t>
            </a:r>
          </a:p>
        </p:txBody>
      </p:sp>
      <p:sp>
        <p:nvSpPr>
          <p:cNvPr id="3" name="Text Placeholder 2">
            <a:extLst>
              <a:ext uri="{FF2B5EF4-FFF2-40B4-BE49-F238E27FC236}">
                <a16:creationId xmlns:a16="http://schemas.microsoft.com/office/drawing/2014/main" id="{5535BC8C-A5C2-FB57-526F-113A5AD17A47}"/>
              </a:ext>
            </a:extLst>
          </p:cNvPr>
          <p:cNvSpPr>
            <a:spLocks noGrp="1"/>
          </p:cNvSpPr>
          <p:nvPr>
            <p:ph type="body" sz="quarter" idx="1"/>
          </p:nvPr>
        </p:nvSpPr>
        <p:spPr>
          <a:xfrm>
            <a:off x="533400" y="1118032"/>
            <a:ext cx="6019800" cy="4716780"/>
          </a:xfrm>
        </p:spPr>
        <p:txBody>
          <a:bodyPr vert="horz" lIns="0" tIns="0" rIns="0" bIns="0" rtlCol="0" anchor="t">
            <a:noAutofit/>
          </a:bodyPr>
          <a:lstStyle/>
          <a:p>
            <a:pPr marL="226695" indent="-226695"/>
            <a:r>
              <a:rPr lang="en-US" sz="1400" dirty="0"/>
              <a:t>“Neural Discrete Representation Learning” NeurIPS 2017</a:t>
            </a:r>
          </a:p>
          <a:p>
            <a:pPr marL="226695" indent="-226695"/>
            <a:r>
              <a:rPr lang="en-US" sz="1400" dirty="0"/>
              <a:t>“Generating Diverse High-Fidelity Images with VQ-VAE-2” ” NeurIPS 2019</a:t>
            </a:r>
          </a:p>
          <a:p>
            <a:pPr marL="226695" indent="-226695"/>
            <a:r>
              <a:rPr lang="en-US" sz="1400" dirty="0"/>
              <a:t>Introduces Vector Quantization: </a:t>
            </a:r>
            <a:r>
              <a:rPr lang="en-US" sz="1400" b="1" dirty="0"/>
              <a:t>Compression </a:t>
            </a:r>
            <a:r>
              <a:rPr lang="en-US" sz="1400" dirty="0"/>
              <a:t>of latent space</a:t>
            </a:r>
          </a:p>
          <a:p>
            <a:pPr marL="226695" indent="-226695"/>
            <a:r>
              <a:rPr lang="en-US" sz="1400" dirty="0"/>
              <a:t>Decoder outputs a discrete categorical distribution. </a:t>
            </a:r>
          </a:p>
          <a:p>
            <a:pPr marL="226695" indent="-226695"/>
            <a:endParaRPr lang="en-US" dirty="0"/>
          </a:p>
          <a:p>
            <a:pPr marL="226695" indent="-226695"/>
            <a:endParaRPr lang="en-US" dirty="0"/>
          </a:p>
          <a:p>
            <a:pPr marL="226695" indent="-226695"/>
            <a:endParaRPr lang="en-US" dirty="0"/>
          </a:p>
          <a:p>
            <a:pPr marL="226695" indent="-226695"/>
            <a:endParaRPr lang="en-US" dirty="0"/>
          </a:p>
          <a:p>
            <a:pPr marL="226695" indent="-226695"/>
            <a:endParaRPr lang="en-US" dirty="0"/>
          </a:p>
          <a:p>
            <a:pPr marL="226695" indent="-226695"/>
            <a:endParaRPr lang="en-US" dirty="0"/>
          </a:p>
          <a:p>
            <a:pPr marL="226695" indent="-226695"/>
            <a:endParaRPr lang="en-US" dirty="0"/>
          </a:p>
          <a:p>
            <a:pPr marL="0" indent="0">
              <a:buNone/>
            </a:pPr>
            <a:endParaRPr lang="en-US" dirty="0"/>
          </a:p>
          <a:p>
            <a:pPr marL="226695" indent="-226695"/>
            <a:endParaRPr lang="en-US" dirty="0"/>
          </a:p>
          <a:p>
            <a:pPr marL="226695" indent="-226695"/>
            <a:endParaRPr lang="en-US" dirty="0"/>
          </a:p>
          <a:p>
            <a:pPr marL="226695" indent="-226695"/>
            <a:endParaRPr lang="en-US" dirty="0"/>
          </a:p>
        </p:txBody>
      </p:sp>
      <p:pic>
        <p:nvPicPr>
          <p:cNvPr id="6" name="Picture 5">
            <a:extLst>
              <a:ext uri="{FF2B5EF4-FFF2-40B4-BE49-F238E27FC236}">
                <a16:creationId xmlns:a16="http://schemas.microsoft.com/office/drawing/2014/main" id="{6AD3E075-F69C-4B87-894C-53B288805219}"/>
              </a:ext>
            </a:extLst>
          </p:cNvPr>
          <p:cNvPicPr>
            <a:picLocks noChangeAspect="1"/>
          </p:cNvPicPr>
          <p:nvPr/>
        </p:nvPicPr>
        <p:blipFill>
          <a:blip r:embed="rId3"/>
          <a:stretch>
            <a:fillRect/>
          </a:stretch>
        </p:blipFill>
        <p:spPr>
          <a:xfrm>
            <a:off x="2132365" y="5257800"/>
            <a:ext cx="4714865" cy="577012"/>
          </a:xfrm>
          <a:prstGeom prst="rect">
            <a:avLst/>
          </a:prstGeom>
        </p:spPr>
      </p:pic>
      <p:pic>
        <p:nvPicPr>
          <p:cNvPr id="8" name="Picture 7">
            <a:extLst>
              <a:ext uri="{FF2B5EF4-FFF2-40B4-BE49-F238E27FC236}">
                <a16:creationId xmlns:a16="http://schemas.microsoft.com/office/drawing/2014/main" id="{FAE38E04-0AE7-436F-AFD4-33615E422C6B}"/>
              </a:ext>
            </a:extLst>
          </p:cNvPr>
          <p:cNvPicPr>
            <a:picLocks noChangeAspect="1"/>
          </p:cNvPicPr>
          <p:nvPr/>
        </p:nvPicPr>
        <p:blipFill>
          <a:blip r:embed="rId4"/>
          <a:stretch>
            <a:fillRect/>
          </a:stretch>
        </p:blipFill>
        <p:spPr>
          <a:xfrm>
            <a:off x="2132365" y="5997723"/>
            <a:ext cx="4714865" cy="345898"/>
          </a:xfrm>
          <a:prstGeom prst="rect">
            <a:avLst/>
          </a:prstGeom>
        </p:spPr>
      </p:pic>
      <p:pic>
        <p:nvPicPr>
          <p:cNvPr id="10" name="Picture 9">
            <a:extLst>
              <a:ext uri="{FF2B5EF4-FFF2-40B4-BE49-F238E27FC236}">
                <a16:creationId xmlns:a16="http://schemas.microsoft.com/office/drawing/2014/main" id="{24600F19-169C-43C3-9B2A-DCBDA15F9957}"/>
              </a:ext>
            </a:extLst>
          </p:cNvPr>
          <p:cNvPicPr>
            <a:picLocks noChangeAspect="1"/>
          </p:cNvPicPr>
          <p:nvPr/>
        </p:nvPicPr>
        <p:blipFill>
          <a:blip r:embed="rId5"/>
          <a:stretch>
            <a:fillRect/>
          </a:stretch>
        </p:blipFill>
        <p:spPr>
          <a:xfrm>
            <a:off x="5678448" y="685800"/>
            <a:ext cx="3456408" cy="2519362"/>
          </a:xfrm>
          <a:prstGeom prst="rect">
            <a:avLst/>
          </a:prstGeom>
        </p:spPr>
      </p:pic>
      <p:cxnSp>
        <p:nvCxnSpPr>
          <p:cNvPr id="11" name="Straight Arrow Connector 10">
            <a:extLst>
              <a:ext uri="{FF2B5EF4-FFF2-40B4-BE49-F238E27FC236}">
                <a16:creationId xmlns:a16="http://schemas.microsoft.com/office/drawing/2014/main" id="{050CA3A2-1595-4D7D-A7AF-CA1C3951F040}"/>
              </a:ext>
            </a:extLst>
          </p:cNvPr>
          <p:cNvCxnSpPr>
            <a:cxnSpLocks/>
          </p:cNvCxnSpPr>
          <p:nvPr/>
        </p:nvCxnSpPr>
        <p:spPr>
          <a:xfrm flipV="1">
            <a:off x="5334000" y="1807034"/>
            <a:ext cx="798552" cy="200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56AB-B66D-8DBB-21BF-AAAC9E80FF66}"/>
              </a:ext>
            </a:extLst>
          </p:cNvPr>
          <p:cNvSpPr>
            <a:spLocks noGrp="1"/>
          </p:cNvSpPr>
          <p:nvPr>
            <p:ph type="title"/>
          </p:nvPr>
        </p:nvSpPr>
        <p:spPr/>
        <p:txBody>
          <a:bodyPr/>
          <a:lstStyle/>
          <a:p>
            <a:r>
              <a:rPr lang="en-US" dirty="0"/>
              <a:t>VQ-VAE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535BC8C-A5C2-FB57-526F-113A5AD17A47}"/>
                  </a:ext>
                </a:extLst>
              </p:cNvPr>
              <p:cNvSpPr>
                <a:spLocks noGrp="1"/>
              </p:cNvSpPr>
              <p:nvPr>
                <p:ph type="body" sz="quarter" idx="1"/>
              </p:nvPr>
            </p:nvSpPr>
            <p:spPr>
              <a:xfrm>
                <a:off x="533400" y="1113812"/>
                <a:ext cx="7696200" cy="4716780"/>
              </a:xfrm>
            </p:spPr>
            <p:txBody>
              <a:bodyPr vert="horz" lIns="0" tIns="0" rIns="0" bIns="0" rtlCol="0" anchor="t">
                <a:noAutofit/>
              </a:bodyPr>
              <a:lstStyle/>
              <a:p>
                <a:pPr marL="0" indent="0">
                  <a:buNone/>
                </a:pPr>
                <a:endParaRPr lang="en-US" dirty="0"/>
              </a:p>
              <a:p>
                <a:pPr marL="226695" indent="-226695"/>
                <a:r>
                  <a:rPr lang="en-US" sz="1400" dirty="0"/>
                  <a:t>No real gradient for equation 2: can't brackprop over argmin</a:t>
                </a:r>
              </a:p>
              <a:p>
                <a:pPr marL="461645" lvl="1" indent="-226695"/>
                <a:r>
                  <a:rPr lang="en-US" sz="1400" dirty="0"/>
                  <a:t> Can use straight-through estimator: “copy gradients downstream”</a:t>
                </a:r>
              </a:p>
              <a:p>
                <a:pPr marL="461645" lvl="1" indent="-226695"/>
                <a:r>
                  <a:rPr lang="en-US" sz="1400" dirty="0"/>
                  <a:t>Due to the above, discrete embeddings receive no gradient from standard VAE reconstruction loss</a:t>
                </a:r>
              </a:p>
              <a:p>
                <a:pPr marL="234950" lvl="1" indent="0">
                  <a:buNone/>
                </a:pPr>
                <a:endParaRPr lang="en-US" sz="1400" dirty="0"/>
              </a:p>
              <a:p>
                <a:pPr marL="461645" lvl="1" indent="-226695"/>
                <a:r>
                  <a:rPr lang="en-US" sz="1400" dirty="0"/>
                  <a:t>Overall loss:</a:t>
                </a:r>
                <a:endParaRPr lang="en-US" sz="1200" dirty="0"/>
              </a:p>
              <a:p>
                <a:pPr marL="746125" lvl="2" indent="-285750">
                  <a:buFont typeface="+mj-lt"/>
                  <a:buAutoNum type="arabicPeriod"/>
                </a:pPr>
                <a:r>
                  <a:rPr lang="en-US" sz="1400" dirty="0"/>
                  <a:t>VAE: Evidence Lower Bound loss</a:t>
                </a:r>
              </a:p>
              <a:p>
                <a:pPr marL="746125" lvl="2" indent="-285750">
                  <a:buFont typeface="+mj-lt"/>
                  <a:buAutoNum type="arabicPeriod"/>
                </a:pPr>
                <a:r>
                  <a:rPr lang="en-US" sz="1400" dirty="0"/>
                  <a:t>VQ loss: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𝑙</m:t>
                        </m:r>
                      </m:e>
                      <m:sub>
                        <m:r>
                          <a:rPr lang="en-US" sz="1400" b="0" i="1" smtClean="0">
                            <a:latin typeface="Cambria Math" panose="02040503050406030204" pitchFamily="18" charset="0"/>
                          </a:rPr>
                          <m:t>2</m:t>
                        </m:r>
                      </m:sub>
                    </m:sSub>
                  </m:oMath>
                </a14:m>
                <a:r>
                  <a:rPr lang="en-US" sz="1400" dirty="0"/>
                  <a:t> error to guide codebook towards encoder output </a:t>
                </a:r>
              </a:p>
              <a:p>
                <a:pPr marL="746125" lvl="2" indent="-285750">
                  <a:buFont typeface="+mj-lt"/>
                  <a:buAutoNum type="arabicPeriod"/>
                </a:pPr>
                <a:r>
                  <a:rPr lang="en-US" sz="1400" dirty="0"/>
                  <a:t>Commitment loss: adjust encoder to prevent diverging from codebook</a:t>
                </a:r>
              </a:p>
              <a:p>
                <a:pPr marL="460375" lvl="2" indent="0">
                  <a:buNone/>
                </a:pPr>
                <a:endParaRPr lang="en-US" sz="1400" dirty="0"/>
              </a:p>
              <a:p>
                <a:pPr marL="460375" lvl="2" indent="0">
                  <a:buNone/>
                </a:pPr>
                <a:endParaRPr lang="en-US" sz="1400" dirty="0"/>
              </a:p>
              <a:p>
                <a:pPr marL="461645" lvl="1" indent="-226695"/>
                <a:r>
                  <a:rPr lang="en-US" sz="1400" dirty="0"/>
                  <a:t>Can  we apply similar idea for time series </a:t>
                </a:r>
                <a:r>
                  <a:rPr lang="en-US" sz="1400" dirty="0" err="1"/>
                  <a:t>latents</a:t>
                </a:r>
                <a:r>
                  <a:rPr lang="en-US" sz="1400" dirty="0"/>
                  <a:t>?</a:t>
                </a:r>
              </a:p>
              <a:p>
                <a:pPr marL="746125" lvl="2" indent="-285750">
                  <a:buFont typeface="+mj-lt"/>
                  <a:buAutoNum type="arabicPeriod"/>
                </a:pPr>
                <a:endParaRPr lang="en-US" sz="1400" dirty="0"/>
              </a:p>
              <a:p>
                <a:pPr marL="460375" lvl="2" indent="0">
                  <a:buNone/>
                </a:pPr>
                <a:endParaRPr lang="en-US" sz="1200" dirty="0"/>
              </a:p>
              <a:p>
                <a:pPr marL="234950" lvl="1" indent="0">
                  <a:buNone/>
                </a:pPr>
                <a:endParaRPr lang="en-US" sz="1400" dirty="0"/>
              </a:p>
              <a:p>
                <a:pPr marL="226695" indent="-226695"/>
                <a:endParaRPr lang="en-US" dirty="0"/>
              </a:p>
              <a:p>
                <a:pPr marL="226695" indent="-226695"/>
                <a:endParaRPr lang="en-US" dirty="0"/>
              </a:p>
              <a:p>
                <a:pPr marL="226695" indent="-226695"/>
                <a:endParaRPr lang="en-US" dirty="0"/>
              </a:p>
            </p:txBody>
          </p:sp>
        </mc:Choice>
        <mc:Fallback xmlns="">
          <p:sp>
            <p:nvSpPr>
              <p:cNvPr id="3" name="Text Placeholder 2">
                <a:extLst>
                  <a:ext uri="{FF2B5EF4-FFF2-40B4-BE49-F238E27FC236}">
                    <a16:creationId xmlns:a16="http://schemas.microsoft.com/office/drawing/2014/main" id="{5535BC8C-A5C2-FB57-526F-113A5AD17A47}"/>
                  </a:ext>
                </a:extLst>
              </p:cNvPr>
              <p:cNvSpPr>
                <a:spLocks noGrp="1" noRot="1" noChangeAspect="1" noMove="1" noResize="1" noEditPoints="1" noAdjustHandles="1" noChangeArrowheads="1" noChangeShapeType="1" noTextEdit="1"/>
              </p:cNvSpPr>
              <p:nvPr>
                <p:ph type="body" sz="quarter" idx="1"/>
              </p:nvPr>
            </p:nvSpPr>
            <p:spPr>
              <a:xfrm>
                <a:off x="533400" y="1113812"/>
                <a:ext cx="7696200" cy="4716780"/>
              </a:xfrm>
              <a:blipFill>
                <a:blip r:embed="rId2"/>
                <a:stretch>
                  <a:fillRect l="-1347" r="-317"/>
                </a:stretch>
              </a:blipFill>
            </p:spPr>
            <p:txBody>
              <a:bodyPr/>
              <a:lstStyle/>
              <a:p>
                <a:r>
                  <a:rPr lang="en-US">
                    <a:noFill/>
                  </a:rPr>
                  <a:t> </a:t>
                </a:r>
              </a:p>
            </p:txBody>
          </p:sp>
        </mc:Fallback>
      </mc:AlternateContent>
    </p:spTree>
    <p:extLst>
      <p:ext uri="{BB962C8B-B14F-4D97-AF65-F5344CB8AC3E}">
        <p14:creationId xmlns:p14="http://schemas.microsoft.com/office/powerpoint/2010/main" val="225402356"/>
      </p:ext>
    </p:extLst>
  </p:cSld>
  <p:clrMapOvr>
    <a:masterClrMapping/>
  </p:clrMapOvr>
</p:sld>
</file>

<file path=ppt/theme/theme1.xml><?xml version="1.0" encoding="utf-8"?>
<a:theme xmlns:a="http://schemas.openxmlformats.org/drawingml/2006/main" name="Firmwide All-Purpose_02.11.16">
  <a:themeElements>
    <a:clrScheme name="!Firmwide - ALL PURPOSE">
      <a:dk1>
        <a:srgbClr val="000000"/>
      </a:dk1>
      <a:lt1>
        <a:srgbClr val="DEE1E6"/>
      </a:lt1>
      <a:dk2>
        <a:srgbClr val="89CAFF"/>
      </a:dk2>
      <a:lt2>
        <a:srgbClr val="A9A9A9"/>
      </a:lt2>
      <a:accent1>
        <a:srgbClr val="0061AF"/>
      </a:accent1>
      <a:accent2>
        <a:srgbClr val="009EDB"/>
      </a:accent2>
      <a:accent3>
        <a:srgbClr val="6875B8"/>
      </a:accent3>
      <a:accent4>
        <a:srgbClr val="39BB9D"/>
      </a:accent4>
      <a:accent5>
        <a:srgbClr val="CCB25F"/>
      </a:accent5>
      <a:accent6>
        <a:srgbClr val="80828A"/>
      </a:accent6>
      <a:hlink>
        <a:srgbClr val="50CEFF"/>
      </a:hlink>
      <a:folHlink>
        <a:srgbClr val="A2A2A2"/>
      </a:folHlink>
    </a:clrScheme>
    <a:fontScheme name="Module">
      <a:majorFont>
        <a:latin typeface="Corbel"/>
        <a:ea typeface=""/>
        <a:cs typeface=""/>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200" dirty="0" smtClean="0"/>
        </a:defPPr>
      </a:lstStyle>
    </a:txDef>
  </a:objectDefaults>
  <a:extraClrSchemeLst>
    <a:extraClrScheme>
      <a:clrScheme name="!Firmwide - AUDITORIUM">
        <a:dk1>
          <a:srgbClr val="FFFFFF"/>
        </a:dk1>
        <a:lt1>
          <a:srgbClr val="004176"/>
        </a:lt1>
        <a:dk2>
          <a:srgbClr val="89CAFF"/>
        </a:dk2>
        <a:lt2>
          <a:srgbClr val="A9A9A9"/>
        </a:lt2>
        <a:accent1>
          <a:srgbClr val="0061AF"/>
        </a:accent1>
        <a:accent2>
          <a:srgbClr val="009EDB"/>
        </a:accent2>
        <a:accent3>
          <a:srgbClr val="6875B8"/>
        </a:accent3>
        <a:accent4>
          <a:srgbClr val="39BB9D"/>
        </a:accent4>
        <a:accent5>
          <a:srgbClr val="CCB25F"/>
        </a:accent5>
        <a:accent6>
          <a:srgbClr val="80828A"/>
        </a:accent6>
        <a:hlink>
          <a:srgbClr val="50CEFF"/>
        </a:hlink>
        <a:folHlink>
          <a:srgbClr val="A2A2A2"/>
        </a:folHlink>
      </a:clrScheme>
    </a:extraClrScheme>
    <a:extraClrScheme>
      <a:clrScheme name="!Firmwide - ALL PURPOSE">
        <a:dk1>
          <a:srgbClr val="000000"/>
        </a:dk1>
        <a:lt1>
          <a:srgbClr val="DEE1E6"/>
        </a:lt1>
        <a:dk2>
          <a:srgbClr val="89CAFF"/>
        </a:dk2>
        <a:lt2>
          <a:srgbClr val="A9A9A9"/>
        </a:lt2>
        <a:accent1>
          <a:srgbClr val="0061AF"/>
        </a:accent1>
        <a:accent2>
          <a:srgbClr val="009EDB"/>
        </a:accent2>
        <a:accent3>
          <a:srgbClr val="6875B8"/>
        </a:accent3>
        <a:accent4>
          <a:srgbClr val="39BB9D"/>
        </a:accent4>
        <a:accent5>
          <a:srgbClr val="CCB25F"/>
        </a:accent5>
        <a:accent6>
          <a:srgbClr val="80828A"/>
        </a:accent6>
        <a:hlink>
          <a:srgbClr val="50CEFF"/>
        </a:hlink>
        <a:folHlink>
          <a:srgbClr val="A2A2A2"/>
        </a:folHlink>
      </a:clrScheme>
    </a:extraClrScheme>
  </a:extraClrSchemeLst>
  <a:custClrLst>
    <a:custClr name="Light Purple">
      <a:srgbClr val="C3C8E3"/>
    </a:custClr>
    <a:custClr name="Orange">
      <a:srgbClr val="E88040"/>
    </a:custClr>
    <a:custClr name="Green">
      <a:srgbClr val="2B8C76"/>
    </a:custClr>
    <a:custClr name="Light Mustard">
      <a:srgbClr val="E8DEBA"/>
    </a:custClr>
    <a:custClr name="Light Teal">
      <a:srgbClr val="ADE6D9"/>
    </a:custClr>
    <a:custClr name="Maroon">
      <a:srgbClr val="BE4E69"/>
    </a:custClr>
    <a:custClr name="Purple">
      <a:srgbClr val="455293"/>
    </a:custClr>
    <a:custClr name="Pie Border White">
      <a:srgbClr val="FFFFFF"/>
    </a:custClr>
  </a:custClrLst>
</a:theme>
</file>

<file path=ppt/theme/theme2.xml><?xml version="1.0" encoding="utf-8"?>
<a:theme xmlns:a="http://schemas.openxmlformats.org/drawingml/2006/main" name="1_Firmwide All-Purpose_02.11.16">
  <a:themeElements>
    <a:clrScheme name="!Firmwide - ALL PURPOSE">
      <a:dk1>
        <a:srgbClr val="000000"/>
      </a:dk1>
      <a:lt1>
        <a:srgbClr val="DEE1E6"/>
      </a:lt1>
      <a:dk2>
        <a:srgbClr val="89CAFF"/>
      </a:dk2>
      <a:lt2>
        <a:srgbClr val="A9A9A9"/>
      </a:lt2>
      <a:accent1>
        <a:srgbClr val="0061AF"/>
      </a:accent1>
      <a:accent2>
        <a:srgbClr val="009EDB"/>
      </a:accent2>
      <a:accent3>
        <a:srgbClr val="6875B8"/>
      </a:accent3>
      <a:accent4>
        <a:srgbClr val="39BB9D"/>
      </a:accent4>
      <a:accent5>
        <a:srgbClr val="CCB25F"/>
      </a:accent5>
      <a:accent6>
        <a:srgbClr val="80828A"/>
      </a:accent6>
      <a:hlink>
        <a:srgbClr val="50CEFF"/>
      </a:hlink>
      <a:folHlink>
        <a:srgbClr val="A2A2A2"/>
      </a:folHlink>
    </a:clrScheme>
    <a:fontScheme name="Module">
      <a:majorFont>
        <a:latin typeface="Corbel"/>
        <a:ea typeface=""/>
        <a:cs typeface=""/>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200" dirty="0" smtClean="0"/>
        </a:defPPr>
      </a:lstStyle>
    </a:txDef>
  </a:objectDefaults>
  <a:extraClrSchemeLst>
    <a:extraClrScheme>
      <a:clrScheme name="!Firmwide - AUDITORIUM">
        <a:dk1>
          <a:srgbClr val="FFFFFF"/>
        </a:dk1>
        <a:lt1>
          <a:srgbClr val="004176"/>
        </a:lt1>
        <a:dk2>
          <a:srgbClr val="89CAFF"/>
        </a:dk2>
        <a:lt2>
          <a:srgbClr val="A9A9A9"/>
        </a:lt2>
        <a:accent1>
          <a:srgbClr val="0061AF"/>
        </a:accent1>
        <a:accent2>
          <a:srgbClr val="009EDB"/>
        </a:accent2>
        <a:accent3>
          <a:srgbClr val="6875B8"/>
        </a:accent3>
        <a:accent4>
          <a:srgbClr val="39BB9D"/>
        </a:accent4>
        <a:accent5>
          <a:srgbClr val="CCB25F"/>
        </a:accent5>
        <a:accent6>
          <a:srgbClr val="80828A"/>
        </a:accent6>
        <a:hlink>
          <a:srgbClr val="50CEFF"/>
        </a:hlink>
        <a:folHlink>
          <a:srgbClr val="A2A2A2"/>
        </a:folHlink>
      </a:clrScheme>
    </a:extraClrScheme>
    <a:extraClrScheme>
      <a:clrScheme name="!Firmwide - ALL PURPOSE">
        <a:dk1>
          <a:srgbClr val="000000"/>
        </a:dk1>
        <a:lt1>
          <a:srgbClr val="DEE1E6"/>
        </a:lt1>
        <a:dk2>
          <a:srgbClr val="89CAFF"/>
        </a:dk2>
        <a:lt2>
          <a:srgbClr val="A9A9A9"/>
        </a:lt2>
        <a:accent1>
          <a:srgbClr val="0061AF"/>
        </a:accent1>
        <a:accent2>
          <a:srgbClr val="009EDB"/>
        </a:accent2>
        <a:accent3>
          <a:srgbClr val="6875B8"/>
        </a:accent3>
        <a:accent4>
          <a:srgbClr val="39BB9D"/>
        </a:accent4>
        <a:accent5>
          <a:srgbClr val="CCB25F"/>
        </a:accent5>
        <a:accent6>
          <a:srgbClr val="80828A"/>
        </a:accent6>
        <a:hlink>
          <a:srgbClr val="50CEFF"/>
        </a:hlink>
        <a:folHlink>
          <a:srgbClr val="A2A2A2"/>
        </a:folHlink>
      </a:clrScheme>
    </a:extraClrScheme>
  </a:extraClrSchemeLst>
  <a:custClrLst>
    <a:custClr name="Light Purple">
      <a:srgbClr val="C3C8E3"/>
    </a:custClr>
    <a:custClr name="Orange">
      <a:srgbClr val="E88040"/>
    </a:custClr>
    <a:custClr name="Green">
      <a:srgbClr val="2B8C76"/>
    </a:custClr>
    <a:custClr name="Light Mustard">
      <a:srgbClr val="E8DEBA"/>
    </a:custClr>
    <a:custClr name="Light Teal">
      <a:srgbClr val="ADE6D9"/>
    </a:custClr>
    <a:custClr name="Maroon">
      <a:srgbClr val="BE4E69"/>
    </a:custClr>
    <a:custClr name="Purple">
      <a:srgbClr val="455293"/>
    </a:custClr>
    <a:custClr name="Pie Border White">
      <a:srgbClr val="FFFFFF"/>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149733</TotalTime>
  <Words>1106</Words>
  <Application>Microsoft Office PowerPoint</Application>
  <PresentationFormat>On-screen Show (4:3)</PresentationFormat>
  <Paragraphs>167</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Cambria Math</vt:lpstr>
      <vt:lpstr>Corbel</vt:lpstr>
      <vt:lpstr>Courier New</vt:lpstr>
      <vt:lpstr>Wingdings</vt:lpstr>
      <vt:lpstr>Firmwide All-Purpose_02.11.16</vt:lpstr>
      <vt:lpstr>1_Firmwide All-Purpose_02.11.16</vt:lpstr>
      <vt:lpstr>PowerPoint Presentation</vt:lpstr>
      <vt:lpstr>Overview</vt:lpstr>
      <vt:lpstr>Motivation</vt:lpstr>
      <vt:lpstr>The Quadratic Cost per attention layer</vt:lpstr>
      <vt:lpstr>Mitigating the quadratic cost</vt:lpstr>
      <vt:lpstr>Time Series Transformers</vt:lpstr>
      <vt:lpstr>Observations</vt:lpstr>
      <vt:lpstr>VQ-VAE</vt:lpstr>
      <vt:lpstr>VQ-VAE</vt:lpstr>
      <vt:lpstr>VQ-TR</vt:lpstr>
      <vt:lpstr>VQ-TR</vt:lpstr>
      <vt:lpstr>Evaluation</vt:lpstr>
      <vt:lpstr>Results vs Non-Transformer-based Models</vt:lpstr>
      <vt:lpstr>Results vs Non-Transformer-based Models</vt:lpstr>
      <vt:lpstr>Results vs Non-Transformer-based Models</vt:lpstr>
      <vt:lpstr>Results vs Transformer-based Models</vt:lpstr>
      <vt:lpstr>Results vs Transformer-based Models: Memory Usage</vt:lpstr>
      <vt:lpstr>Results vs Transformer-based Models</vt:lpstr>
      <vt:lpstr>Results vs Transformer-based Models</vt:lpstr>
      <vt:lpstr>Sample Forecasts (Student-T head)</vt:lpstr>
      <vt:lpstr>Future Work</vt:lpstr>
    </vt:vector>
  </TitlesOfParts>
  <Company>Morgan Stanley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Sukla, Ambika (WM Technology)</dc:creator>
  <cp:lastModifiedBy>Schneider, Anderson (Technology)</cp:lastModifiedBy>
  <cp:revision>4665</cp:revision>
  <cp:lastPrinted>2023-05-17T21:05:18Z</cp:lastPrinted>
  <dcterms:created xsi:type="dcterms:W3CDTF">2016-03-23T02:46:38Z</dcterms:created>
  <dcterms:modified xsi:type="dcterms:W3CDTF">2023-05-18T22:22:14Z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f119e6-c6cd-44b0-a5ee-ac1aff68c56e_Enabled">
    <vt:lpwstr>true</vt:lpwstr>
  </property>
  <property fmtid="{D5CDD505-2E9C-101B-9397-08002B2CF9AE}" pid="3" name="MSIP_Label_07f119e6-c6cd-44b0-a5ee-ac1aff68c56e_SetDate">
    <vt:lpwstr>2022-02-01T02:12:37Z</vt:lpwstr>
  </property>
  <property fmtid="{D5CDD505-2E9C-101B-9397-08002B2CF9AE}" pid="4" name="MSIP_Label_07f119e6-c6cd-44b0-a5ee-ac1aff68c56e_Method">
    <vt:lpwstr>Standard</vt:lpwstr>
  </property>
  <property fmtid="{D5CDD505-2E9C-101B-9397-08002B2CF9AE}" pid="5" name="MSIP_Label_07f119e6-c6cd-44b0-a5ee-ac1aff68c56e_Name">
    <vt:lpwstr>Confidential v1</vt:lpwstr>
  </property>
  <property fmtid="{D5CDD505-2E9C-101B-9397-08002B2CF9AE}" pid="6" name="MSIP_Label_07f119e6-c6cd-44b0-a5ee-ac1aff68c56e_SiteId">
    <vt:lpwstr>e29b8111-49f8-418d-ac2a-935335a52614</vt:lpwstr>
  </property>
  <property fmtid="{D5CDD505-2E9C-101B-9397-08002B2CF9AE}" pid="7" name="MSIP_Label_07f119e6-c6cd-44b0-a5ee-ac1aff68c56e_ActionId">
    <vt:lpwstr>fbceca94-05dd-4c29-8a73-1070bd9a7768</vt:lpwstr>
  </property>
  <property fmtid="{D5CDD505-2E9C-101B-9397-08002B2CF9AE}" pid="8" name="MSIP_Label_07f119e6-c6cd-44b0-a5ee-ac1aff68c56e_ContentBits">
    <vt:lpwstr>0</vt:lpwstr>
  </property>
</Properties>
</file>