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62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63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711" r:id="rId4"/>
    <p:sldMasterId id="2147483712" r:id="rId5"/>
    <p:sldMasterId id="2147483713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</p:sldIdLst>
  <p:sldSz cy="6858000" cx="12192000"/>
  <p:notesSz cx="6858000" cy="9144000"/>
  <p:embeddedFontLst>
    <p:embeddedFont>
      <p:font typeface="Google Sans"/>
      <p:regular r:id="rId53"/>
      <p:bold r:id="rId54"/>
      <p:italic r:id="rId55"/>
      <p:boldItalic r:id="rId56"/>
    </p:embeddedFont>
    <p:embeddedFont>
      <p:font typeface="Google Sans Medium"/>
      <p:regular r:id="rId57"/>
      <p:bold r:id="rId58"/>
      <p:italic r:id="rId59"/>
      <p:boldItalic r:id="rId60"/>
    </p:embeddedFont>
    <p:embeddedFont>
      <p:font typeface="DM Sans"/>
      <p:regular r:id="rId61"/>
      <p:bold r:id="rId62"/>
      <p:italic r:id="rId63"/>
      <p:boldItalic r:id="rId6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3.xml"/><Relationship Id="rId42" Type="http://schemas.openxmlformats.org/officeDocument/2006/relationships/slide" Target="slides/slide35.xml"/><Relationship Id="rId41" Type="http://schemas.openxmlformats.org/officeDocument/2006/relationships/slide" Target="slides/slide34.xml"/><Relationship Id="rId44" Type="http://schemas.openxmlformats.org/officeDocument/2006/relationships/slide" Target="slides/slide37.xml"/><Relationship Id="rId43" Type="http://schemas.openxmlformats.org/officeDocument/2006/relationships/slide" Target="slides/slide36.xml"/><Relationship Id="rId46" Type="http://schemas.openxmlformats.org/officeDocument/2006/relationships/slide" Target="slides/slide39.xml"/><Relationship Id="rId45" Type="http://schemas.openxmlformats.org/officeDocument/2006/relationships/slide" Target="slides/slide3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48" Type="http://schemas.openxmlformats.org/officeDocument/2006/relationships/slide" Target="slides/slide41.xml"/><Relationship Id="rId47" Type="http://schemas.openxmlformats.org/officeDocument/2006/relationships/slide" Target="slides/slide40.xml"/><Relationship Id="rId49" Type="http://schemas.openxmlformats.org/officeDocument/2006/relationships/slide" Target="slides/slide42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33" Type="http://schemas.openxmlformats.org/officeDocument/2006/relationships/slide" Target="slides/slide26.xml"/><Relationship Id="rId32" Type="http://schemas.openxmlformats.org/officeDocument/2006/relationships/slide" Target="slides/slide25.xml"/><Relationship Id="rId35" Type="http://schemas.openxmlformats.org/officeDocument/2006/relationships/slide" Target="slides/slide28.xml"/><Relationship Id="rId34" Type="http://schemas.openxmlformats.org/officeDocument/2006/relationships/slide" Target="slides/slide27.xml"/><Relationship Id="rId37" Type="http://schemas.openxmlformats.org/officeDocument/2006/relationships/slide" Target="slides/slide30.xml"/><Relationship Id="rId36" Type="http://schemas.openxmlformats.org/officeDocument/2006/relationships/slide" Target="slides/slide29.xml"/><Relationship Id="rId39" Type="http://schemas.openxmlformats.org/officeDocument/2006/relationships/slide" Target="slides/slide32.xml"/><Relationship Id="rId38" Type="http://schemas.openxmlformats.org/officeDocument/2006/relationships/slide" Target="slides/slide31.xml"/><Relationship Id="rId62" Type="http://schemas.openxmlformats.org/officeDocument/2006/relationships/font" Target="fonts/DMSans-bold.fntdata"/><Relationship Id="rId61" Type="http://schemas.openxmlformats.org/officeDocument/2006/relationships/font" Target="fonts/DMSans-regular.fntdata"/><Relationship Id="rId20" Type="http://schemas.openxmlformats.org/officeDocument/2006/relationships/slide" Target="slides/slide13.xml"/><Relationship Id="rId64" Type="http://schemas.openxmlformats.org/officeDocument/2006/relationships/font" Target="fonts/DMSans-boldItalic.fntdata"/><Relationship Id="rId63" Type="http://schemas.openxmlformats.org/officeDocument/2006/relationships/font" Target="fonts/DMSans-italic.fntdata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60" Type="http://schemas.openxmlformats.org/officeDocument/2006/relationships/font" Target="fonts/GoogleSansMedium-boldItalic.fntdata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29" Type="http://schemas.openxmlformats.org/officeDocument/2006/relationships/slide" Target="slides/slide22.xml"/><Relationship Id="rId51" Type="http://schemas.openxmlformats.org/officeDocument/2006/relationships/slide" Target="slides/slide44.xml"/><Relationship Id="rId50" Type="http://schemas.openxmlformats.org/officeDocument/2006/relationships/slide" Target="slides/slide43.xml"/><Relationship Id="rId53" Type="http://schemas.openxmlformats.org/officeDocument/2006/relationships/font" Target="fonts/GoogleSans-regular.fntdata"/><Relationship Id="rId52" Type="http://schemas.openxmlformats.org/officeDocument/2006/relationships/slide" Target="slides/slide45.xml"/><Relationship Id="rId11" Type="http://schemas.openxmlformats.org/officeDocument/2006/relationships/slide" Target="slides/slide4.xml"/><Relationship Id="rId55" Type="http://schemas.openxmlformats.org/officeDocument/2006/relationships/font" Target="fonts/GoogleSans-italic.fntdata"/><Relationship Id="rId10" Type="http://schemas.openxmlformats.org/officeDocument/2006/relationships/slide" Target="slides/slide3.xml"/><Relationship Id="rId54" Type="http://schemas.openxmlformats.org/officeDocument/2006/relationships/font" Target="fonts/GoogleSans-bold.fntdata"/><Relationship Id="rId13" Type="http://schemas.openxmlformats.org/officeDocument/2006/relationships/slide" Target="slides/slide6.xml"/><Relationship Id="rId57" Type="http://schemas.openxmlformats.org/officeDocument/2006/relationships/font" Target="fonts/GoogleSansMedium-regular.fntdata"/><Relationship Id="rId12" Type="http://schemas.openxmlformats.org/officeDocument/2006/relationships/slide" Target="slides/slide5.xml"/><Relationship Id="rId56" Type="http://schemas.openxmlformats.org/officeDocument/2006/relationships/font" Target="fonts/GoogleSans-boldItalic.fntdata"/><Relationship Id="rId15" Type="http://schemas.openxmlformats.org/officeDocument/2006/relationships/slide" Target="slides/slide8.xml"/><Relationship Id="rId59" Type="http://schemas.openxmlformats.org/officeDocument/2006/relationships/font" Target="fonts/GoogleSansMedium-italic.fntdata"/><Relationship Id="rId14" Type="http://schemas.openxmlformats.org/officeDocument/2006/relationships/slide" Target="slides/slide7.xml"/><Relationship Id="rId58" Type="http://schemas.openxmlformats.org/officeDocument/2006/relationships/font" Target="fonts/GoogleSansMedium-bold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g3e1dfe58664_0_26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2" name="Google Shape;612;g3e1dfe58664_0_26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8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h4d13df3cf2edc974_1_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0" name="Google Shape;620;h4d13df3cf2edc974_1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h4d13df3cf2edc974_1_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9" name="Google Shape;629;h4d13df3cf2edc974_1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SLIDES_API1258593608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7" name="Google Shape;647;SLIDES_API1258593608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8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h4d13df3cf2edc974_8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0" name="Google Shape;670;h4d13df3cf2edc974_8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9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SLIDES_API1260748062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1" name="Google Shape;681;SLIDES_API126074806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4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SLIDES_API490121529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6" name="Google Shape;686;SLIDES_API490121529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SLIDES_API99069198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1" name="Google Shape;691;SLIDES_API99069198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4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SLIDES_API1214195784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6" name="Google Shape;696;SLIDES_API121419578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9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Google Shape;700;SLIDES_API1711310529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1" name="Google Shape;701;SLIDES_API1711310529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SLIDES_API219520261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6" name="Google Shape;706;SLIDES_API21952026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9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SLIDES_API1682707382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1" name="Google Shape;711;SLIDES_API168270738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4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SLIDES_API571007701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6" name="Google Shape;716;SLIDES_API57100770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9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SLIDES_API370040754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1" name="Google Shape;721;SLIDES_API37004075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4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SLIDES_API1214218792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6" name="Google Shape;726;SLIDES_API121421879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9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h4fee6c0b802d706c_4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1" name="Google Shape;731;h4fee6c0b802d706c_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5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SLIDES_API197014194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7" name="Google Shape;737;SLIDES_API19701419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SLIDES_API1779751103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3" name="Google Shape;743;SLIDES_API177975110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8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SLIDES_API232650133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0" name="Google Shape;750;SLIDES_API23265013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4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Google Shape;755;SLIDES_API1460799666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6" name="Google Shape;756;SLIDES_API1460799666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0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SLIDES_API66420333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2" name="Google Shape;762;SLIDES_API6642033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0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h4fee6c0b802d706c_4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2" name="Google Shape;772;h4fee6c0b802d706c_4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6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SLIDES_API186798845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8" name="Google Shape;778;SLIDES_API186798845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4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Google Shape;805;SLIDES_API1460515831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6" name="Google Shape;806;SLIDES_API146051583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2" name="Shape 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3" name="Google Shape;853;SLIDES_API751027459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4" name="Google Shape;854;SLIDES_API751027459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5" name="Shape 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" name="Google Shape;916;SLIDES_API1335335429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7" name="Google Shape;917;SLIDES_API1335335429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4" name="Shape 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" name="Google Shape;935;SLIDES_API955089396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6" name="Google Shape;936;SLIDES_API955089396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6" name="Shape 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7" name="Google Shape;967;SLIDES_API1316706038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8" name="Google Shape;968;SLIDES_API1316706038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1" name="Shape 1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2" name="Google Shape;1012;SLIDES_API1238273896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3" name="Google Shape;1013;SLIDES_API1238273896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2" name="Shape 1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3" name="Google Shape;1073;SLIDES_API808524541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4" name="Google Shape;1074;SLIDES_API80852454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7" name="Shape 10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8" name="Google Shape;1078;h500665c0f1561549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9" name="Google Shape;1079;h500665c0f156154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5" name="Shape 1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6" name="Google Shape;1086;SLIDES_API1835183024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7" name="Google Shape;1087;SLIDES_API183518302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0" name="Shape 10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1" name="Google Shape;1091;h500665c0f1561549_0_43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2" name="Google Shape;1092;h500665c0f1561549_0_4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7" name="Shape 1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8" name="Google Shape;1098;h500665c0f1561549_0_44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9" name="Google Shape;1099;h500665c0f1561549_0_4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0" name="Shape 1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1" name="Google Shape;1111;h500665c0f1561549_0_45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2" name="Google Shape;1112;h500665c0f1561549_0_4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7" name="Shape 1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8" name="Google Shape;1118;h500665c0f1561549_0_46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9" name="Google Shape;1119;h500665c0f1561549_0_4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6" name="Shape 1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7" name="Google Shape;1137;SLIDES_API2014636527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8" name="Google Shape;1138;SLIDES_API2014636527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6" name="Shape 1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" name="Google Shape;1167;SLIDES_API17680908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8" name="Google Shape;1168;SLIDES_API17680908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0" name="Shape 1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1" name="Google Shape;1211;h500665c0f1561549_0_47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2" name="Google Shape;1212;h500665c0f1561549_0_4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7" name="Shape 1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" name="Google Shape;1218;h500665c0f1561549_0_47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9" name="Google Shape;1219;h500665c0f1561549_0_4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7" name="Shape 1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8" name="Google Shape;1258;h500665c0f1561549_0_48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9" name="Google Shape;1259;h500665c0f1561549_0_4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8" name="Shape 1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" name="Google Shape;1269;h500665c0f1561549_0_49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0" name="Google Shape;1270;h500665c0f1561549_0_4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6" name="Shape 1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7" name="Google Shape;1287;SLIDES_API1287112484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8" name="Google Shape;1288;SLIDES_API128711248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8" name="Shape 1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9" name="Google Shape;1319;h500665c0f1561549_0_50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0" name="Google Shape;1320;h500665c0f1561549_0_5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5" name="Shape 1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6" name="Google Shape;1326;h500665c0f1561549_0_50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7" name="Google Shape;1327;h500665c0f1561549_0_5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a Title - Text only">
  <p:cSld name="BLANK_1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3"/>
          <p:cNvSpPr txBox="1"/>
          <p:nvPr>
            <p:ph type="title"/>
          </p:nvPr>
        </p:nvSpPr>
        <p:spPr>
          <a:xfrm>
            <a:off x="4303600" y="1345500"/>
            <a:ext cx="7278300" cy="174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82" name="Google Shape;82;p13"/>
          <p:cNvSpPr txBox="1"/>
          <p:nvPr>
            <p:ph idx="1" type="subTitle"/>
          </p:nvPr>
        </p:nvSpPr>
        <p:spPr>
          <a:xfrm>
            <a:off x="7998000" y="4922733"/>
            <a:ext cx="3584400" cy="1328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>
            <a:lvl1pPr lvl="0">
              <a:spcBef>
                <a:spcPts val="640"/>
              </a:spcBef>
              <a:spcAft>
                <a:spcPts val="0"/>
              </a:spcAft>
              <a:buSzPts val="1100"/>
              <a:buNone/>
              <a:defRPr sz="11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>
              <a:spcBef>
                <a:spcPts val="40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83" name="Google Shape;83;p13"/>
          <p:cNvSpPr txBox="1"/>
          <p:nvPr>
            <p:ph idx="2" type="subTitle"/>
          </p:nvPr>
        </p:nvSpPr>
        <p:spPr>
          <a:xfrm>
            <a:off x="4303600" y="4922667"/>
            <a:ext cx="3584400" cy="1328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>
            <a:lvl1pPr lvl="0">
              <a:spcBef>
                <a:spcPts val="640"/>
              </a:spcBef>
              <a:spcAft>
                <a:spcPts val="0"/>
              </a:spcAft>
              <a:buSzPts val="1100"/>
              <a:buNone/>
              <a:defRPr sz="11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>
              <a:spcBef>
                <a:spcPts val="40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grpSp>
        <p:nvGrpSpPr>
          <p:cNvPr id="84" name="Google Shape;84;p13"/>
          <p:cNvGrpSpPr/>
          <p:nvPr/>
        </p:nvGrpSpPr>
        <p:grpSpPr>
          <a:xfrm>
            <a:off x="609304" y="609439"/>
            <a:ext cx="2043459" cy="270389"/>
            <a:chOff x="4965272" y="4619519"/>
            <a:chExt cx="1726915" cy="228504"/>
          </a:xfrm>
        </p:grpSpPr>
        <p:grpSp>
          <p:nvGrpSpPr>
            <p:cNvPr id="85" name="Google Shape;85;p13"/>
            <p:cNvGrpSpPr/>
            <p:nvPr/>
          </p:nvGrpSpPr>
          <p:grpSpPr>
            <a:xfrm>
              <a:off x="5743461" y="4634759"/>
              <a:ext cx="948726" cy="205929"/>
              <a:chOff x="5743461" y="4634759"/>
              <a:chExt cx="948726" cy="205929"/>
            </a:xfrm>
          </p:grpSpPr>
          <p:sp>
            <p:nvSpPr>
              <p:cNvPr id="86" name="Google Shape;86;p13"/>
              <p:cNvSpPr/>
              <p:nvPr/>
            </p:nvSpPr>
            <p:spPr>
              <a:xfrm>
                <a:off x="5743461" y="4636568"/>
                <a:ext cx="127072" cy="156972"/>
              </a:xfrm>
              <a:custGeom>
                <a:rect b="b" l="l" r="r" t="t"/>
                <a:pathLst>
                  <a:path extrusionOk="0" h="156972" w="127072">
                    <a:moveTo>
                      <a:pt x="0" y="156877"/>
                    </a:moveTo>
                    <a:lnTo>
                      <a:pt x="0" y="0"/>
                    </a:lnTo>
                    <a:lnTo>
                      <a:pt x="47830" y="0"/>
                    </a:lnTo>
                    <a:cubicBezTo>
                      <a:pt x="71650" y="0"/>
                      <a:pt x="90915" y="7239"/>
                      <a:pt x="105340" y="21717"/>
                    </a:cubicBezTo>
                    <a:cubicBezTo>
                      <a:pt x="119860" y="36195"/>
                      <a:pt x="127073" y="55055"/>
                      <a:pt x="127073" y="78486"/>
                    </a:cubicBezTo>
                    <a:cubicBezTo>
                      <a:pt x="127073" y="102013"/>
                      <a:pt x="119860" y="120968"/>
                      <a:pt x="105340" y="135350"/>
                    </a:cubicBezTo>
                    <a:cubicBezTo>
                      <a:pt x="90820" y="149733"/>
                      <a:pt x="71650" y="156972"/>
                      <a:pt x="47830" y="156972"/>
                    </a:cubicBezTo>
                    <a:lnTo>
                      <a:pt x="0" y="156972"/>
                    </a:lnTo>
                    <a:close/>
                    <a:moveTo>
                      <a:pt x="20119" y="19241"/>
                    </a:moveTo>
                    <a:lnTo>
                      <a:pt x="20119" y="137541"/>
                    </a:lnTo>
                    <a:lnTo>
                      <a:pt x="47830" y="137541"/>
                    </a:lnTo>
                    <a:cubicBezTo>
                      <a:pt x="66051" y="137541"/>
                      <a:pt x="80381" y="132302"/>
                      <a:pt x="90820" y="121920"/>
                    </a:cubicBezTo>
                    <a:cubicBezTo>
                      <a:pt x="101259" y="111443"/>
                      <a:pt x="106574" y="96965"/>
                      <a:pt x="106574" y="78391"/>
                    </a:cubicBezTo>
                    <a:cubicBezTo>
                      <a:pt x="106574" y="60008"/>
                      <a:pt x="101354" y="45530"/>
                      <a:pt x="90820" y="35052"/>
                    </a:cubicBezTo>
                    <a:cubicBezTo>
                      <a:pt x="80381" y="24575"/>
                      <a:pt x="66051" y="19241"/>
                      <a:pt x="47830" y="19241"/>
                    </a:cubicBezTo>
                    <a:lnTo>
                      <a:pt x="20119" y="19241"/>
                    </a:lnTo>
                    <a:close/>
                  </a:path>
                </a:pathLst>
              </a:custGeom>
              <a:solidFill>
                <a:srgbClr val="5F6368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7" name="Google Shape;87;p13"/>
              <p:cNvSpPr/>
              <p:nvPr/>
            </p:nvSpPr>
            <p:spPr>
              <a:xfrm>
                <a:off x="5884484" y="4682574"/>
                <a:ext cx="104675" cy="114300"/>
              </a:xfrm>
              <a:custGeom>
                <a:rect b="b" l="l" r="r" t="t"/>
                <a:pathLst>
                  <a:path extrusionOk="0" h="114300" w="104675">
                    <a:moveTo>
                      <a:pt x="54094" y="114300"/>
                    </a:moveTo>
                    <a:cubicBezTo>
                      <a:pt x="38340" y="114300"/>
                      <a:pt x="25433" y="108871"/>
                      <a:pt x="15279" y="98108"/>
                    </a:cubicBezTo>
                    <a:cubicBezTo>
                      <a:pt x="5125" y="87344"/>
                      <a:pt x="0" y="73628"/>
                      <a:pt x="0" y="57150"/>
                    </a:cubicBezTo>
                    <a:cubicBezTo>
                      <a:pt x="0" y="40767"/>
                      <a:pt x="4935" y="27146"/>
                      <a:pt x="14805" y="16288"/>
                    </a:cubicBezTo>
                    <a:cubicBezTo>
                      <a:pt x="24674" y="5429"/>
                      <a:pt x="37391" y="0"/>
                      <a:pt x="52765" y="0"/>
                    </a:cubicBezTo>
                    <a:cubicBezTo>
                      <a:pt x="68613" y="0"/>
                      <a:pt x="81235" y="5143"/>
                      <a:pt x="90631" y="15430"/>
                    </a:cubicBezTo>
                    <a:cubicBezTo>
                      <a:pt x="100026" y="25717"/>
                      <a:pt x="104676" y="40196"/>
                      <a:pt x="104676" y="58674"/>
                    </a:cubicBezTo>
                    <a:lnTo>
                      <a:pt x="104486" y="60865"/>
                    </a:lnTo>
                    <a:lnTo>
                      <a:pt x="20499" y="60865"/>
                    </a:lnTo>
                    <a:cubicBezTo>
                      <a:pt x="20783" y="71342"/>
                      <a:pt x="24295" y="79820"/>
                      <a:pt x="30938" y="86297"/>
                    </a:cubicBezTo>
                    <a:cubicBezTo>
                      <a:pt x="37676" y="92678"/>
                      <a:pt x="45647" y="95917"/>
                      <a:pt x="54948" y="95917"/>
                    </a:cubicBezTo>
                    <a:cubicBezTo>
                      <a:pt x="67759" y="95917"/>
                      <a:pt x="77819" y="89535"/>
                      <a:pt x="85031" y="76676"/>
                    </a:cubicBezTo>
                    <a:lnTo>
                      <a:pt x="102968" y="85439"/>
                    </a:lnTo>
                    <a:cubicBezTo>
                      <a:pt x="98128" y="94488"/>
                      <a:pt x="91485" y="101537"/>
                      <a:pt x="83038" y="106680"/>
                    </a:cubicBezTo>
                    <a:cubicBezTo>
                      <a:pt x="74497" y="111728"/>
                      <a:pt x="64912" y="114300"/>
                      <a:pt x="54094" y="114300"/>
                    </a:cubicBezTo>
                    <a:close/>
                    <a:moveTo>
                      <a:pt x="22017" y="44196"/>
                    </a:moveTo>
                    <a:lnTo>
                      <a:pt x="83323" y="44196"/>
                    </a:lnTo>
                    <a:cubicBezTo>
                      <a:pt x="82754" y="36766"/>
                      <a:pt x="79717" y="30575"/>
                      <a:pt x="74213" y="25717"/>
                    </a:cubicBezTo>
                    <a:cubicBezTo>
                      <a:pt x="68708" y="20860"/>
                      <a:pt x="61401" y="18383"/>
                      <a:pt x="52291" y="18383"/>
                    </a:cubicBezTo>
                    <a:cubicBezTo>
                      <a:pt x="44698" y="18383"/>
                      <a:pt x="38245" y="20765"/>
                      <a:pt x="32741" y="25432"/>
                    </a:cubicBezTo>
                    <a:cubicBezTo>
                      <a:pt x="27331" y="30099"/>
                      <a:pt x="23725" y="36385"/>
                      <a:pt x="22017" y="44196"/>
                    </a:cubicBezTo>
                    <a:close/>
                  </a:path>
                </a:pathLst>
              </a:custGeom>
              <a:solidFill>
                <a:srgbClr val="5F6368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8" name="Google Shape;88;p13"/>
              <p:cNvSpPr/>
              <p:nvPr/>
            </p:nvSpPr>
            <p:spPr>
              <a:xfrm>
                <a:off x="6000927" y="4682574"/>
                <a:ext cx="104675" cy="114300"/>
              </a:xfrm>
              <a:custGeom>
                <a:rect b="b" l="l" r="r" t="t"/>
                <a:pathLst>
                  <a:path extrusionOk="0" h="114300" w="104675">
                    <a:moveTo>
                      <a:pt x="54094" y="114300"/>
                    </a:moveTo>
                    <a:cubicBezTo>
                      <a:pt x="38340" y="114300"/>
                      <a:pt x="25433" y="108871"/>
                      <a:pt x="15279" y="98108"/>
                    </a:cubicBezTo>
                    <a:cubicBezTo>
                      <a:pt x="5125" y="87344"/>
                      <a:pt x="0" y="73628"/>
                      <a:pt x="0" y="57150"/>
                    </a:cubicBezTo>
                    <a:cubicBezTo>
                      <a:pt x="0" y="40767"/>
                      <a:pt x="4935" y="27146"/>
                      <a:pt x="14805" y="16288"/>
                    </a:cubicBezTo>
                    <a:cubicBezTo>
                      <a:pt x="24674" y="5429"/>
                      <a:pt x="37391" y="0"/>
                      <a:pt x="52765" y="0"/>
                    </a:cubicBezTo>
                    <a:cubicBezTo>
                      <a:pt x="68614" y="0"/>
                      <a:pt x="81235" y="5143"/>
                      <a:pt x="90631" y="15430"/>
                    </a:cubicBezTo>
                    <a:cubicBezTo>
                      <a:pt x="100026" y="25717"/>
                      <a:pt x="104676" y="40196"/>
                      <a:pt x="104676" y="58674"/>
                    </a:cubicBezTo>
                    <a:lnTo>
                      <a:pt x="104486" y="60865"/>
                    </a:lnTo>
                    <a:lnTo>
                      <a:pt x="20404" y="60865"/>
                    </a:lnTo>
                    <a:cubicBezTo>
                      <a:pt x="20688" y="71342"/>
                      <a:pt x="24200" y="79820"/>
                      <a:pt x="30843" y="86297"/>
                    </a:cubicBezTo>
                    <a:cubicBezTo>
                      <a:pt x="37581" y="92678"/>
                      <a:pt x="45553" y="95917"/>
                      <a:pt x="54853" y="95917"/>
                    </a:cubicBezTo>
                    <a:cubicBezTo>
                      <a:pt x="67665" y="95917"/>
                      <a:pt x="77724" y="89535"/>
                      <a:pt x="84937" y="76676"/>
                    </a:cubicBezTo>
                    <a:lnTo>
                      <a:pt x="102873" y="85439"/>
                    </a:lnTo>
                    <a:cubicBezTo>
                      <a:pt x="98033" y="94488"/>
                      <a:pt x="91390" y="101537"/>
                      <a:pt x="82944" y="106680"/>
                    </a:cubicBezTo>
                    <a:cubicBezTo>
                      <a:pt x="74497" y="111728"/>
                      <a:pt x="64817" y="114300"/>
                      <a:pt x="54094" y="114300"/>
                    </a:cubicBezTo>
                    <a:close/>
                    <a:moveTo>
                      <a:pt x="22017" y="44196"/>
                    </a:moveTo>
                    <a:lnTo>
                      <a:pt x="83323" y="44196"/>
                    </a:lnTo>
                    <a:cubicBezTo>
                      <a:pt x="82754" y="36766"/>
                      <a:pt x="79717" y="30575"/>
                      <a:pt x="74308" y="25717"/>
                    </a:cubicBezTo>
                    <a:cubicBezTo>
                      <a:pt x="68803" y="20860"/>
                      <a:pt x="61496" y="18383"/>
                      <a:pt x="52385" y="18383"/>
                    </a:cubicBezTo>
                    <a:cubicBezTo>
                      <a:pt x="44793" y="18383"/>
                      <a:pt x="38340" y="20765"/>
                      <a:pt x="32836" y="25432"/>
                    </a:cubicBezTo>
                    <a:cubicBezTo>
                      <a:pt x="27332" y="30099"/>
                      <a:pt x="23725" y="36385"/>
                      <a:pt x="22017" y="44196"/>
                    </a:cubicBezTo>
                    <a:close/>
                  </a:path>
                </a:pathLst>
              </a:custGeom>
              <a:solidFill>
                <a:srgbClr val="5F6368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9" name="Google Shape;89;p13"/>
              <p:cNvSpPr/>
              <p:nvPr/>
            </p:nvSpPr>
            <p:spPr>
              <a:xfrm>
                <a:off x="6122401" y="4682574"/>
                <a:ext cx="107333" cy="158114"/>
              </a:xfrm>
              <a:custGeom>
                <a:rect b="b" l="l" r="r" t="t"/>
                <a:pathLst>
                  <a:path extrusionOk="0" h="158114" w="107333">
                    <a:moveTo>
                      <a:pt x="56561" y="114300"/>
                    </a:moveTo>
                    <a:cubicBezTo>
                      <a:pt x="48684" y="114300"/>
                      <a:pt x="41567" y="112586"/>
                      <a:pt x="35113" y="109252"/>
                    </a:cubicBezTo>
                    <a:cubicBezTo>
                      <a:pt x="28660" y="105918"/>
                      <a:pt x="23630" y="101441"/>
                      <a:pt x="20119" y="95917"/>
                    </a:cubicBezTo>
                    <a:lnTo>
                      <a:pt x="19265" y="95917"/>
                    </a:lnTo>
                    <a:lnTo>
                      <a:pt x="20119" y="110776"/>
                    </a:lnTo>
                    <a:lnTo>
                      <a:pt x="20119" y="158115"/>
                    </a:lnTo>
                    <a:lnTo>
                      <a:pt x="0" y="158115"/>
                    </a:lnTo>
                    <a:lnTo>
                      <a:pt x="0" y="3524"/>
                    </a:lnTo>
                    <a:lnTo>
                      <a:pt x="19170" y="3524"/>
                    </a:lnTo>
                    <a:lnTo>
                      <a:pt x="19170" y="18383"/>
                    </a:lnTo>
                    <a:lnTo>
                      <a:pt x="20024" y="18383"/>
                    </a:lnTo>
                    <a:cubicBezTo>
                      <a:pt x="23536" y="12859"/>
                      <a:pt x="28470" y="8382"/>
                      <a:pt x="35019" y="5048"/>
                    </a:cubicBezTo>
                    <a:cubicBezTo>
                      <a:pt x="41472" y="1715"/>
                      <a:pt x="48684" y="0"/>
                      <a:pt x="56466" y="0"/>
                    </a:cubicBezTo>
                    <a:cubicBezTo>
                      <a:pt x="70606" y="0"/>
                      <a:pt x="82564" y="5524"/>
                      <a:pt x="92244" y="16669"/>
                    </a:cubicBezTo>
                    <a:cubicBezTo>
                      <a:pt x="102303" y="27908"/>
                      <a:pt x="107333" y="41434"/>
                      <a:pt x="107333" y="57150"/>
                    </a:cubicBezTo>
                    <a:cubicBezTo>
                      <a:pt x="107333" y="73057"/>
                      <a:pt x="102303" y="86582"/>
                      <a:pt x="92244" y="97631"/>
                    </a:cubicBezTo>
                    <a:cubicBezTo>
                      <a:pt x="82564" y="108776"/>
                      <a:pt x="70606" y="114300"/>
                      <a:pt x="56561" y="114300"/>
                    </a:cubicBezTo>
                    <a:close/>
                    <a:moveTo>
                      <a:pt x="53240" y="95917"/>
                    </a:moveTo>
                    <a:cubicBezTo>
                      <a:pt x="62825" y="95917"/>
                      <a:pt x="70891" y="92297"/>
                      <a:pt x="77439" y="84963"/>
                    </a:cubicBezTo>
                    <a:cubicBezTo>
                      <a:pt x="83987" y="77819"/>
                      <a:pt x="87309" y="68485"/>
                      <a:pt x="87309" y="57150"/>
                    </a:cubicBezTo>
                    <a:cubicBezTo>
                      <a:pt x="87309" y="45910"/>
                      <a:pt x="84082" y="36671"/>
                      <a:pt x="77439" y="29337"/>
                    </a:cubicBezTo>
                    <a:cubicBezTo>
                      <a:pt x="70891" y="22003"/>
                      <a:pt x="62825" y="18383"/>
                      <a:pt x="53240" y="18383"/>
                    </a:cubicBezTo>
                    <a:cubicBezTo>
                      <a:pt x="43465" y="18383"/>
                      <a:pt x="35303" y="22003"/>
                      <a:pt x="28755" y="29337"/>
                    </a:cubicBezTo>
                    <a:cubicBezTo>
                      <a:pt x="22397" y="36671"/>
                      <a:pt x="19170" y="45910"/>
                      <a:pt x="19170" y="57150"/>
                    </a:cubicBezTo>
                    <a:cubicBezTo>
                      <a:pt x="19170" y="68580"/>
                      <a:pt x="22397" y="77915"/>
                      <a:pt x="28755" y="85154"/>
                    </a:cubicBezTo>
                    <a:cubicBezTo>
                      <a:pt x="35398" y="92393"/>
                      <a:pt x="43465" y="95917"/>
                      <a:pt x="53240" y="95917"/>
                    </a:cubicBezTo>
                    <a:close/>
                  </a:path>
                </a:pathLst>
              </a:custGeom>
              <a:solidFill>
                <a:srgbClr val="5F6368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0" name="Google Shape;90;p13"/>
              <p:cNvSpPr/>
              <p:nvPr/>
            </p:nvSpPr>
            <p:spPr>
              <a:xfrm>
                <a:off x="6251371" y="4636568"/>
                <a:ext cx="149848" cy="156876"/>
              </a:xfrm>
              <a:custGeom>
                <a:rect b="b" l="l" r="r" t="t"/>
                <a:pathLst>
                  <a:path extrusionOk="0" h="156876" w="149848">
                    <a:moveTo>
                      <a:pt x="20119" y="156877"/>
                    </a:moveTo>
                    <a:lnTo>
                      <a:pt x="0" y="156877"/>
                    </a:lnTo>
                    <a:lnTo>
                      <a:pt x="0" y="0"/>
                    </a:lnTo>
                    <a:lnTo>
                      <a:pt x="20119" y="0"/>
                    </a:lnTo>
                    <a:lnTo>
                      <a:pt x="74497" y="95536"/>
                    </a:lnTo>
                    <a:lnTo>
                      <a:pt x="75351" y="95536"/>
                    </a:lnTo>
                    <a:lnTo>
                      <a:pt x="129730" y="0"/>
                    </a:lnTo>
                    <a:lnTo>
                      <a:pt x="149849" y="0"/>
                    </a:lnTo>
                    <a:lnTo>
                      <a:pt x="149849" y="156877"/>
                    </a:lnTo>
                    <a:lnTo>
                      <a:pt x="129730" y="156877"/>
                    </a:lnTo>
                    <a:lnTo>
                      <a:pt x="129730" y="63722"/>
                    </a:lnTo>
                    <a:lnTo>
                      <a:pt x="130584" y="37433"/>
                    </a:lnTo>
                    <a:lnTo>
                      <a:pt x="129730" y="37433"/>
                    </a:lnTo>
                    <a:lnTo>
                      <a:pt x="80856" y="123539"/>
                    </a:lnTo>
                    <a:lnTo>
                      <a:pt x="69088" y="123539"/>
                    </a:lnTo>
                    <a:lnTo>
                      <a:pt x="20214" y="37433"/>
                    </a:lnTo>
                    <a:lnTo>
                      <a:pt x="19360" y="37433"/>
                    </a:lnTo>
                    <a:lnTo>
                      <a:pt x="20214" y="63722"/>
                    </a:lnTo>
                    <a:lnTo>
                      <a:pt x="20214" y="156877"/>
                    </a:lnTo>
                    <a:close/>
                  </a:path>
                </a:pathLst>
              </a:custGeom>
              <a:solidFill>
                <a:srgbClr val="5F6368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1" name="Google Shape;91;p13"/>
              <p:cNvSpPr/>
              <p:nvPr/>
            </p:nvSpPr>
            <p:spPr>
              <a:xfrm>
                <a:off x="6425515" y="4634759"/>
                <a:ext cx="28470" cy="158686"/>
              </a:xfrm>
              <a:custGeom>
                <a:rect b="b" l="l" r="r" t="t"/>
                <a:pathLst>
                  <a:path extrusionOk="0" h="158686" w="28470">
                    <a:moveTo>
                      <a:pt x="28470" y="14287"/>
                    </a:moveTo>
                    <a:cubicBezTo>
                      <a:pt x="28470" y="18193"/>
                      <a:pt x="27047" y="21622"/>
                      <a:pt x="24295" y="24384"/>
                    </a:cubicBezTo>
                    <a:cubicBezTo>
                      <a:pt x="21543" y="27146"/>
                      <a:pt x="18221" y="28575"/>
                      <a:pt x="14235" y="28575"/>
                    </a:cubicBezTo>
                    <a:cubicBezTo>
                      <a:pt x="10249" y="28575"/>
                      <a:pt x="6928" y="27146"/>
                      <a:pt x="4176" y="24384"/>
                    </a:cubicBezTo>
                    <a:cubicBezTo>
                      <a:pt x="1424" y="21622"/>
                      <a:pt x="0" y="18288"/>
                      <a:pt x="0" y="14287"/>
                    </a:cubicBezTo>
                    <a:cubicBezTo>
                      <a:pt x="0" y="10287"/>
                      <a:pt x="1424" y="6953"/>
                      <a:pt x="4176" y="4191"/>
                    </a:cubicBezTo>
                    <a:cubicBezTo>
                      <a:pt x="6928" y="1429"/>
                      <a:pt x="10249" y="0"/>
                      <a:pt x="14235" y="0"/>
                    </a:cubicBezTo>
                    <a:cubicBezTo>
                      <a:pt x="18221" y="0"/>
                      <a:pt x="21543" y="1429"/>
                      <a:pt x="24295" y="4191"/>
                    </a:cubicBezTo>
                    <a:cubicBezTo>
                      <a:pt x="27047" y="6953"/>
                      <a:pt x="28470" y="10287"/>
                      <a:pt x="28470" y="14287"/>
                    </a:cubicBezTo>
                    <a:close/>
                    <a:moveTo>
                      <a:pt x="24390" y="51340"/>
                    </a:moveTo>
                    <a:lnTo>
                      <a:pt x="24390" y="158687"/>
                    </a:lnTo>
                    <a:lnTo>
                      <a:pt x="4271" y="158687"/>
                    </a:lnTo>
                    <a:lnTo>
                      <a:pt x="4271" y="51340"/>
                    </a:lnTo>
                    <a:lnTo>
                      <a:pt x="24390" y="51340"/>
                    </a:lnTo>
                    <a:close/>
                  </a:path>
                </a:pathLst>
              </a:custGeom>
              <a:solidFill>
                <a:srgbClr val="5F6368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" name="Google Shape;92;p13"/>
              <p:cNvSpPr/>
              <p:nvPr/>
            </p:nvSpPr>
            <p:spPr>
              <a:xfrm>
                <a:off x="6473630" y="4682574"/>
                <a:ext cx="94806" cy="110775"/>
              </a:xfrm>
              <a:custGeom>
                <a:rect b="b" l="l" r="r" t="t"/>
                <a:pathLst>
                  <a:path extrusionOk="0" h="110775" w="94806">
                    <a:moveTo>
                      <a:pt x="95" y="3524"/>
                    </a:moveTo>
                    <a:lnTo>
                      <a:pt x="19265" y="3524"/>
                    </a:lnTo>
                    <a:lnTo>
                      <a:pt x="19265" y="18383"/>
                    </a:lnTo>
                    <a:lnTo>
                      <a:pt x="20119" y="18383"/>
                    </a:lnTo>
                    <a:cubicBezTo>
                      <a:pt x="23156" y="13145"/>
                      <a:pt x="27901" y="8763"/>
                      <a:pt x="34164" y="5239"/>
                    </a:cubicBezTo>
                    <a:cubicBezTo>
                      <a:pt x="40428" y="1715"/>
                      <a:pt x="47071" y="0"/>
                      <a:pt x="53904" y="0"/>
                    </a:cubicBezTo>
                    <a:cubicBezTo>
                      <a:pt x="67000" y="0"/>
                      <a:pt x="77060" y="3715"/>
                      <a:pt x="84177" y="11240"/>
                    </a:cubicBezTo>
                    <a:cubicBezTo>
                      <a:pt x="91200" y="18764"/>
                      <a:pt x="94806" y="29432"/>
                      <a:pt x="94806" y="43339"/>
                    </a:cubicBezTo>
                    <a:lnTo>
                      <a:pt x="94806" y="110776"/>
                    </a:lnTo>
                    <a:lnTo>
                      <a:pt x="74687" y="110776"/>
                    </a:lnTo>
                    <a:lnTo>
                      <a:pt x="74687" y="44577"/>
                    </a:lnTo>
                    <a:cubicBezTo>
                      <a:pt x="74213" y="27051"/>
                      <a:pt x="65482" y="18288"/>
                      <a:pt x="48305" y="18288"/>
                    </a:cubicBezTo>
                    <a:cubicBezTo>
                      <a:pt x="40333" y="18288"/>
                      <a:pt x="33595" y="21527"/>
                      <a:pt x="28186" y="28004"/>
                    </a:cubicBezTo>
                    <a:cubicBezTo>
                      <a:pt x="22776" y="34481"/>
                      <a:pt x="20119" y="42291"/>
                      <a:pt x="20119" y="51340"/>
                    </a:cubicBezTo>
                    <a:lnTo>
                      <a:pt x="20119" y="110681"/>
                    </a:lnTo>
                    <a:lnTo>
                      <a:pt x="0" y="110681"/>
                    </a:lnTo>
                    <a:lnTo>
                      <a:pt x="0" y="3524"/>
                    </a:lnTo>
                    <a:close/>
                  </a:path>
                </a:pathLst>
              </a:custGeom>
              <a:solidFill>
                <a:srgbClr val="5F6368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" name="Google Shape;93;p13"/>
              <p:cNvSpPr/>
              <p:nvPr/>
            </p:nvSpPr>
            <p:spPr>
              <a:xfrm>
                <a:off x="6584759" y="4636568"/>
                <a:ext cx="107428" cy="160305"/>
              </a:xfrm>
              <a:custGeom>
                <a:rect b="b" l="l" r="r" t="t"/>
                <a:pathLst>
                  <a:path extrusionOk="0" h="160305" w="107428">
                    <a:moveTo>
                      <a:pt x="50772" y="160306"/>
                    </a:moveTo>
                    <a:cubicBezTo>
                      <a:pt x="36822" y="160306"/>
                      <a:pt x="24769" y="154781"/>
                      <a:pt x="14805" y="143637"/>
                    </a:cubicBezTo>
                    <a:cubicBezTo>
                      <a:pt x="4935" y="132398"/>
                      <a:pt x="0" y="118872"/>
                      <a:pt x="0" y="103156"/>
                    </a:cubicBezTo>
                    <a:cubicBezTo>
                      <a:pt x="0" y="87440"/>
                      <a:pt x="4935" y="73914"/>
                      <a:pt x="14805" y="62675"/>
                    </a:cubicBezTo>
                    <a:cubicBezTo>
                      <a:pt x="24864" y="51530"/>
                      <a:pt x="36822" y="46006"/>
                      <a:pt x="50772" y="46006"/>
                    </a:cubicBezTo>
                    <a:cubicBezTo>
                      <a:pt x="58649" y="46006"/>
                      <a:pt x="65767" y="47720"/>
                      <a:pt x="72315" y="51054"/>
                    </a:cubicBezTo>
                    <a:cubicBezTo>
                      <a:pt x="78768" y="54388"/>
                      <a:pt x="83798" y="58865"/>
                      <a:pt x="87309" y="64389"/>
                    </a:cubicBezTo>
                    <a:lnTo>
                      <a:pt x="88163" y="64389"/>
                    </a:lnTo>
                    <a:lnTo>
                      <a:pt x="87309" y="49530"/>
                    </a:lnTo>
                    <a:lnTo>
                      <a:pt x="87309" y="0"/>
                    </a:lnTo>
                    <a:lnTo>
                      <a:pt x="107428" y="0"/>
                    </a:lnTo>
                    <a:lnTo>
                      <a:pt x="107428" y="156877"/>
                    </a:lnTo>
                    <a:lnTo>
                      <a:pt x="88258" y="156877"/>
                    </a:lnTo>
                    <a:lnTo>
                      <a:pt x="88258" y="142018"/>
                    </a:lnTo>
                    <a:lnTo>
                      <a:pt x="87404" y="142018"/>
                    </a:lnTo>
                    <a:cubicBezTo>
                      <a:pt x="83893" y="147542"/>
                      <a:pt x="78958" y="152019"/>
                      <a:pt x="72410" y="155353"/>
                    </a:cubicBezTo>
                    <a:cubicBezTo>
                      <a:pt x="65861" y="158687"/>
                      <a:pt x="58649" y="160306"/>
                      <a:pt x="50772" y="160306"/>
                    </a:cubicBezTo>
                    <a:close/>
                    <a:moveTo>
                      <a:pt x="54094" y="141923"/>
                    </a:moveTo>
                    <a:cubicBezTo>
                      <a:pt x="63963" y="141923"/>
                      <a:pt x="72030" y="138303"/>
                      <a:pt x="78293" y="131159"/>
                    </a:cubicBezTo>
                    <a:cubicBezTo>
                      <a:pt x="84842" y="124016"/>
                      <a:pt x="88163" y="114681"/>
                      <a:pt x="88163" y="103156"/>
                    </a:cubicBezTo>
                    <a:cubicBezTo>
                      <a:pt x="88163" y="91916"/>
                      <a:pt x="84842" y="82677"/>
                      <a:pt x="78293" y="75343"/>
                    </a:cubicBezTo>
                    <a:cubicBezTo>
                      <a:pt x="71935" y="68009"/>
                      <a:pt x="63774" y="64389"/>
                      <a:pt x="54094" y="64389"/>
                    </a:cubicBezTo>
                    <a:cubicBezTo>
                      <a:pt x="44509" y="64389"/>
                      <a:pt x="36442" y="68009"/>
                      <a:pt x="29894" y="75343"/>
                    </a:cubicBezTo>
                    <a:cubicBezTo>
                      <a:pt x="23346" y="82677"/>
                      <a:pt x="20024" y="91916"/>
                      <a:pt x="20024" y="103156"/>
                    </a:cubicBezTo>
                    <a:cubicBezTo>
                      <a:pt x="20024" y="114586"/>
                      <a:pt x="23346" y="123825"/>
                      <a:pt x="29894" y="130969"/>
                    </a:cubicBezTo>
                    <a:cubicBezTo>
                      <a:pt x="36347" y="138303"/>
                      <a:pt x="44414" y="141923"/>
                      <a:pt x="54094" y="141923"/>
                    </a:cubicBezTo>
                    <a:close/>
                  </a:path>
                </a:pathLst>
              </a:custGeom>
              <a:solidFill>
                <a:srgbClr val="5F6368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4" name="Google Shape;94;p13"/>
            <p:cNvGrpSpPr/>
            <p:nvPr/>
          </p:nvGrpSpPr>
          <p:grpSpPr>
            <a:xfrm>
              <a:off x="4965272" y="4619519"/>
              <a:ext cx="711757" cy="228504"/>
              <a:chOff x="4965272" y="4619519"/>
              <a:chExt cx="711757" cy="228504"/>
            </a:xfrm>
          </p:grpSpPr>
          <p:sp>
            <p:nvSpPr>
              <p:cNvPr id="95" name="Google Shape;95;p13"/>
              <p:cNvSpPr/>
              <p:nvPr/>
            </p:nvSpPr>
            <p:spPr>
              <a:xfrm>
                <a:off x="4965272" y="4619519"/>
                <a:ext cx="173004" cy="177355"/>
              </a:xfrm>
              <a:custGeom>
                <a:rect b="b" l="l" r="r" t="t"/>
                <a:pathLst>
                  <a:path extrusionOk="0" h="177355" w="173004">
                    <a:moveTo>
                      <a:pt x="90061" y="177356"/>
                    </a:moveTo>
                    <a:cubicBezTo>
                      <a:pt x="41092" y="177356"/>
                      <a:pt x="0" y="137541"/>
                      <a:pt x="0" y="88678"/>
                    </a:cubicBezTo>
                    <a:cubicBezTo>
                      <a:pt x="0" y="39815"/>
                      <a:pt x="41092" y="0"/>
                      <a:pt x="90061" y="0"/>
                    </a:cubicBezTo>
                    <a:cubicBezTo>
                      <a:pt x="117108" y="0"/>
                      <a:pt x="136373" y="10573"/>
                      <a:pt x="150893" y="24479"/>
                    </a:cubicBezTo>
                    <a:lnTo>
                      <a:pt x="133811" y="41529"/>
                    </a:lnTo>
                    <a:cubicBezTo>
                      <a:pt x="123371" y="31814"/>
                      <a:pt x="109326" y="24194"/>
                      <a:pt x="90061" y="24194"/>
                    </a:cubicBezTo>
                    <a:cubicBezTo>
                      <a:pt x="54378" y="24194"/>
                      <a:pt x="26383" y="52959"/>
                      <a:pt x="26383" y="88678"/>
                    </a:cubicBezTo>
                    <a:cubicBezTo>
                      <a:pt x="26383" y="124397"/>
                      <a:pt x="54283" y="153162"/>
                      <a:pt x="90061" y="153162"/>
                    </a:cubicBezTo>
                    <a:cubicBezTo>
                      <a:pt x="113217" y="153162"/>
                      <a:pt x="126408" y="143828"/>
                      <a:pt x="134854" y="135446"/>
                    </a:cubicBezTo>
                    <a:cubicBezTo>
                      <a:pt x="141782" y="128492"/>
                      <a:pt x="146338" y="118586"/>
                      <a:pt x="148046" y="104966"/>
                    </a:cubicBezTo>
                    <a:lnTo>
                      <a:pt x="90061" y="104966"/>
                    </a:lnTo>
                    <a:lnTo>
                      <a:pt x="90061" y="80677"/>
                    </a:lnTo>
                    <a:lnTo>
                      <a:pt x="171676" y="80677"/>
                    </a:lnTo>
                    <a:cubicBezTo>
                      <a:pt x="172530" y="84963"/>
                      <a:pt x="173005" y="90202"/>
                      <a:pt x="173005" y="95822"/>
                    </a:cubicBezTo>
                    <a:cubicBezTo>
                      <a:pt x="173005" y="114014"/>
                      <a:pt x="167975" y="136493"/>
                      <a:pt x="152032" y="152495"/>
                    </a:cubicBezTo>
                    <a:cubicBezTo>
                      <a:pt x="136373" y="168688"/>
                      <a:pt x="116444" y="177356"/>
                      <a:pt x="90061" y="177356"/>
                    </a:cubicBezTo>
                    <a:close/>
                  </a:path>
                </a:pathLst>
              </a:custGeom>
              <a:solidFill>
                <a:srgbClr val="4285F4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6" name="Google Shape;96;p13"/>
              <p:cNvSpPr/>
              <p:nvPr/>
            </p:nvSpPr>
            <p:spPr>
              <a:xfrm>
                <a:off x="5151847" y="4682669"/>
                <a:ext cx="112552" cy="114109"/>
              </a:xfrm>
              <a:custGeom>
                <a:rect b="b" l="l" r="r" t="t"/>
                <a:pathLst>
                  <a:path extrusionOk="0" h="114109" w="112552">
                    <a:moveTo>
                      <a:pt x="112553" y="57055"/>
                    </a:moveTo>
                    <a:cubicBezTo>
                      <a:pt x="112553" y="89916"/>
                      <a:pt x="87214" y="114110"/>
                      <a:pt x="56276" y="114110"/>
                    </a:cubicBezTo>
                    <a:cubicBezTo>
                      <a:pt x="25339" y="114110"/>
                      <a:pt x="0" y="89916"/>
                      <a:pt x="0" y="57055"/>
                    </a:cubicBezTo>
                    <a:cubicBezTo>
                      <a:pt x="0" y="24003"/>
                      <a:pt x="25339" y="0"/>
                      <a:pt x="56276" y="0"/>
                    </a:cubicBezTo>
                    <a:cubicBezTo>
                      <a:pt x="87214" y="0"/>
                      <a:pt x="112553" y="24003"/>
                      <a:pt x="112553" y="57055"/>
                    </a:cubicBezTo>
                    <a:close/>
                    <a:moveTo>
                      <a:pt x="87878" y="57055"/>
                    </a:moveTo>
                    <a:cubicBezTo>
                      <a:pt x="87878" y="36481"/>
                      <a:pt x="73169" y="22479"/>
                      <a:pt x="56181" y="22479"/>
                    </a:cubicBezTo>
                    <a:cubicBezTo>
                      <a:pt x="39194" y="22479"/>
                      <a:pt x="24484" y="36576"/>
                      <a:pt x="24484" y="57055"/>
                    </a:cubicBezTo>
                    <a:cubicBezTo>
                      <a:pt x="24484" y="77343"/>
                      <a:pt x="39194" y="91631"/>
                      <a:pt x="56181" y="91631"/>
                    </a:cubicBezTo>
                    <a:cubicBezTo>
                      <a:pt x="73169" y="91631"/>
                      <a:pt x="87878" y="77438"/>
                      <a:pt x="87878" y="57055"/>
                    </a:cubicBezTo>
                    <a:close/>
                  </a:path>
                </a:pathLst>
              </a:custGeom>
              <a:solidFill>
                <a:srgbClr val="EA4335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7" name="Google Shape;97;p13"/>
              <p:cNvSpPr/>
              <p:nvPr/>
            </p:nvSpPr>
            <p:spPr>
              <a:xfrm>
                <a:off x="5278160" y="4682669"/>
                <a:ext cx="112552" cy="114109"/>
              </a:xfrm>
              <a:custGeom>
                <a:rect b="b" l="l" r="r" t="t"/>
                <a:pathLst>
                  <a:path extrusionOk="0" h="114109" w="112552">
                    <a:moveTo>
                      <a:pt x="112553" y="57055"/>
                    </a:moveTo>
                    <a:cubicBezTo>
                      <a:pt x="112553" y="89916"/>
                      <a:pt x="87309" y="114110"/>
                      <a:pt x="56276" y="114110"/>
                    </a:cubicBezTo>
                    <a:cubicBezTo>
                      <a:pt x="25244" y="114110"/>
                      <a:pt x="0" y="89916"/>
                      <a:pt x="0" y="57055"/>
                    </a:cubicBezTo>
                    <a:cubicBezTo>
                      <a:pt x="0" y="24003"/>
                      <a:pt x="25244" y="0"/>
                      <a:pt x="56276" y="0"/>
                    </a:cubicBezTo>
                    <a:cubicBezTo>
                      <a:pt x="87214" y="0"/>
                      <a:pt x="112553" y="24003"/>
                      <a:pt x="112553" y="57055"/>
                    </a:cubicBezTo>
                    <a:close/>
                    <a:moveTo>
                      <a:pt x="87878" y="57055"/>
                    </a:moveTo>
                    <a:cubicBezTo>
                      <a:pt x="87878" y="36481"/>
                      <a:pt x="73169" y="22479"/>
                      <a:pt x="56181" y="22479"/>
                    </a:cubicBezTo>
                    <a:cubicBezTo>
                      <a:pt x="39194" y="22479"/>
                      <a:pt x="24484" y="36576"/>
                      <a:pt x="24484" y="57055"/>
                    </a:cubicBezTo>
                    <a:cubicBezTo>
                      <a:pt x="24484" y="77343"/>
                      <a:pt x="39194" y="91631"/>
                      <a:pt x="56181" y="91631"/>
                    </a:cubicBezTo>
                    <a:cubicBezTo>
                      <a:pt x="73169" y="91726"/>
                      <a:pt x="87878" y="77438"/>
                      <a:pt x="87878" y="57055"/>
                    </a:cubicBezTo>
                    <a:close/>
                  </a:path>
                </a:pathLst>
              </a:custGeom>
              <a:solidFill>
                <a:srgbClr val="FBBC04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" name="Google Shape;98;p13"/>
              <p:cNvSpPr/>
              <p:nvPr/>
            </p:nvSpPr>
            <p:spPr>
              <a:xfrm>
                <a:off x="5404284" y="4682574"/>
                <a:ext cx="109515" cy="165449"/>
              </a:xfrm>
              <a:custGeom>
                <a:rect b="b" l="l" r="r" t="t"/>
                <a:pathLst>
                  <a:path extrusionOk="0" h="165449" w="109515">
                    <a:moveTo>
                      <a:pt x="109516" y="3524"/>
                    </a:moveTo>
                    <a:lnTo>
                      <a:pt x="109516" y="106013"/>
                    </a:lnTo>
                    <a:cubicBezTo>
                      <a:pt x="109516" y="148209"/>
                      <a:pt x="84652" y="165449"/>
                      <a:pt x="55232" y="165449"/>
                    </a:cubicBezTo>
                    <a:cubicBezTo>
                      <a:pt x="27521" y="165449"/>
                      <a:pt x="10819" y="146876"/>
                      <a:pt x="4555" y="131731"/>
                    </a:cubicBezTo>
                    <a:lnTo>
                      <a:pt x="26383" y="122682"/>
                    </a:lnTo>
                    <a:cubicBezTo>
                      <a:pt x="30273" y="132017"/>
                      <a:pt x="39764" y="142970"/>
                      <a:pt x="55138" y="142970"/>
                    </a:cubicBezTo>
                    <a:cubicBezTo>
                      <a:pt x="73928" y="142970"/>
                      <a:pt x="85696" y="131255"/>
                      <a:pt x="85696" y="109442"/>
                    </a:cubicBezTo>
                    <a:lnTo>
                      <a:pt x="85696" y="101251"/>
                    </a:lnTo>
                    <a:lnTo>
                      <a:pt x="84842" y="101251"/>
                    </a:lnTo>
                    <a:cubicBezTo>
                      <a:pt x="79242" y="108204"/>
                      <a:pt x="68424" y="114205"/>
                      <a:pt x="54758" y="114205"/>
                    </a:cubicBezTo>
                    <a:cubicBezTo>
                      <a:pt x="26193" y="114205"/>
                      <a:pt x="0" y="89345"/>
                      <a:pt x="0" y="57341"/>
                    </a:cubicBezTo>
                    <a:cubicBezTo>
                      <a:pt x="0" y="25146"/>
                      <a:pt x="26193" y="0"/>
                      <a:pt x="54758" y="0"/>
                    </a:cubicBezTo>
                    <a:cubicBezTo>
                      <a:pt x="68424" y="0"/>
                      <a:pt x="79242" y="6096"/>
                      <a:pt x="84842" y="12764"/>
                    </a:cubicBezTo>
                    <a:lnTo>
                      <a:pt x="85696" y="12764"/>
                    </a:lnTo>
                    <a:lnTo>
                      <a:pt x="85696" y="3524"/>
                    </a:lnTo>
                    <a:lnTo>
                      <a:pt x="109516" y="3524"/>
                    </a:lnTo>
                    <a:close/>
                    <a:moveTo>
                      <a:pt x="87404" y="57436"/>
                    </a:moveTo>
                    <a:cubicBezTo>
                      <a:pt x="87404" y="37338"/>
                      <a:pt x="74023" y="22574"/>
                      <a:pt x="56846" y="22574"/>
                    </a:cubicBezTo>
                    <a:cubicBezTo>
                      <a:pt x="39574" y="22574"/>
                      <a:pt x="25054" y="37243"/>
                      <a:pt x="25054" y="57436"/>
                    </a:cubicBezTo>
                    <a:cubicBezTo>
                      <a:pt x="25054" y="77343"/>
                      <a:pt x="39574" y="91821"/>
                      <a:pt x="56846" y="91821"/>
                    </a:cubicBezTo>
                    <a:cubicBezTo>
                      <a:pt x="74023" y="91821"/>
                      <a:pt x="87404" y="77343"/>
                      <a:pt x="87404" y="57436"/>
                    </a:cubicBezTo>
                    <a:close/>
                  </a:path>
                </a:pathLst>
              </a:custGeom>
              <a:solidFill>
                <a:srgbClr val="4285F4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" name="Google Shape;99;p13"/>
              <p:cNvSpPr/>
              <p:nvPr/>
            </p:nvSpPr>
            <p:spPr>
              <a:xfrm>
                <a:off x="5532590" y="4625614"/>
                <a:ext cx="25148" cy="167830"/>
              </a:xfrm>
              <a:custGeom>
                <a:rect b="b" l="l" r="r" t="t"/>
                <a:pathLst>
                  <a:path extrusionOk="0" h="167830" w="25148">
                    <a:moveTo>
                      <a:pt x="25149" y="0"/>
                    </a:moveTo>
                    <a:lnTo>
                      <a:pt x="25149" y="167831"/>
                    </a:lnTo>
                    <a:lnTo>
                      <a:pt x="0" y="167831"/>
                    </a:lnTo>
                    <a:lnTo>
                      <a:pt x="0" y="0"/>
                    </a:lnTo>
                    <a:lnTo>
                      <a:pt x="25149" y="0"/>
                    </a:lnTo>
                    <a:close/>
                  </a:path>
                </a:pathLst>
              </a:custGeom>
              <a:solidFill>
                <a:srgbClr val="34A853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" name="Google Shape;100;p13"/>
              <p:cNvSpPr/>
              <p:nvPr/>
            </p:nvSpPr>
            <p:spPr>
              <a:xfrm>
                <a:off x="5572354" y="4682764"/>
                <a:ext cx="104675" cy="114109"/>
              </a:xfrm>
              <a:custGeom>
                <a:rect b="b" l="l" r="r" t="t"/>
                <a:pathLst>
                  <a:path extrusionOk="0" h="114109" w="104675">
                    <a:moveTo>
                      <a:pt x="84082" y="75819"/>
                    </a:moveTo>
                    <a:lnTo>
                      <a:pt x="103537" y="88773"/>
                    </a:lnTo>
                    <a:cubicBezTo>
                      <a:pt x="97274" y="98108"/>
                      <a:pt x="82089" y="114110"/>
                      <a:pt x="55897" y="114110"/>
                    </a:cubicBezTo>
                    <a:cubicBezTo>
                      <a:pt x="23441" y="114110"/>
                      <a:pt x="0" y="89059"/>
                      <a:pt x="0" y="57055"/>
                    </a:cubicBezTo>
                    <a:cubicBezTo>
                      <a:pt x="0" y="23146"/>
                      <a:pt x="23630" y="0"/>
                      <a:pt x="53145" y="0"/>
                    </a:cubicBezTo>
                    <a:cubicBezTo>
                      <a:pt x="82754" y="0"/>
                      <a:pt x="97274" y="23527"/>
                      <a:pt x="102019" y="36290"/>
                    </a:cubicBezTo>
                    <a:lnTo>
                      <a:pt x="104676" y="42767"/>
                    </a:lnTo>
                    <a:lnTo>
                      <a:pt x="28280" y="74390"/>
                    </a:lnTo>
                    <a:cubicBezTo>
                      <a:pt x="34164" y="85820"/>
                      <a:pt x="43180" y="91726"/>
                      <a:pt x="55992" y="91726"/>
                    </a:cubicBezTo>
                    <a:cubicBezTo>
                      <a:pt x="68708" y="91631"/>
                      <a:pt x="77629" y="85344"/>
                      <a:pt x="84082" y="75819"/>
                    </a:cubicBezTo>
                    <a:close/>
                    <a:moveTo>
                      <a:pt x="24200" y="55245"/>
                    </a:moveTo>
                    <a:lnTo>
                      <a:pt x="75257" y="34100"/>
                    </a:lnTo>
                    <a:cubicBezTo>
                      <a:pt x="72410" y="26956"/>
                      <a:pt x="63963" y="22003"/>
                      <a:pt x="53999" y="22003"/>
                    </a:cubicBezTo>
                    <a:cubicBezTo>
                      <a:pt x="41282" y="22003"/>
                      <a:pt x="23535" y="33242"/>
                      <a:pt x="24200" y="55245"/>
                    </a:cubicBezTo>
                    <a:close/>
                  </a:path>
                </a:pathLst>
              </a:custGeom>
              <a:solidFill>
                <a:srgbClr val="EA4335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z Blank" type="blank">
  <p:cSld name="BLANK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15"/>
          <p:cNvGrpSpPr/>
          <p:nvPr/>
        </p:nvGrpSpPr>
        <p:grpSpPr>
          <a:xfrm>
            <a:off x="10449443" y="6483557"/>
            <a:ext cx="1133495" cy="153808"/>
            <a:chOff x="4692650" y="3238500"/>
            <a:chExt cx="2806375" cy="380995"/>
          </a:xfrm>
        </p:grpSpPr>
        <p:sp>
          <p:nvSpPr>
            <p:cNvPr id="108" name="Google Shape;108;p15"/>
            <p:cNvSpPr/>
            <p:nvPr/>
          </p:nvSpPr>
          <p:spPr>
            <a:xfrm>
              <a:off x="5974874" y="3267037"/>
              <a:ext cx="211977" cy="261081"/>
            </a:xfrm>
            <a:custGeom>
              <a:rect b="b" l="l" r="r" t="t"/>
              <a:pathLst>
                <a:path extrusionOk="0" h="261081" w="211977">
                  <a:moveTo>
                    <a:pt x="0" y="261081"/>
                  </a:moveTo>
                  <a:lnTo>
                    <a:pt x="0" y="0"/>
                  </a:lnTo>
                  <a:lnTo>
                    <a:pt x="79758" y="0"/>
                  </a:lnTo>
                  <a:cubicBezTo>
                    <a:pt x="119584" y="0"/>
                    <a:pt x="151571" y="12033"/>
                    <a:pt x="175738" y="36099"/>
                  </a:cubicBezTo>
                  <a:cubicBezTo>
                    <a:pt x="199894" y="60165"/>
                    <a:pt x="211977" y="91651"/>
                    <a:pt x="211977" y="130541"/>
                  </a:cubicBezTo>
                  <a:cubicBezTo>
                    <a:pt x="211977" y="169431"/>
                    <a:pt x="199894" y="201221"/>
                    <a:pt x="175738" y="225168"/>
                  </a:cubicBezTo>
                  <a:cubicBezTo>
                    <a:pt x="151571" y="249115"/>
                    <a:pt x="119584" y="261081"/>
                    <a:pt x="79758" y="261081"/>
                  </a:cubicBezTo>
                  <a:lnTo>
                    <a:pt x="0" y="261081"/>
                  </a:lnTo>
                  <a:close/>
                  <a:moveTo>
                    <a:pt x="33509" y="32088"/>
                  </a:moveTo>
                  <a:lnTo>
                    <a:pt x="33509" y="228993"/>
                  </a:lnTo>
                  <a:lnTo>
                    <a:pt x="79758" y="228993"/>
                  </a:lnTo>
                  <a:cubicBezTo>
                    <a:pt x="110108" y="228993"/>
                    <a:pt x="134027" y="220301"/>
                    <a:pt x="151514" y="202925"/>
                  </a:cubicBezTo>
                  <a:cubicBezTo>
                    <a:pt x="169001" y="185549"/>
                    <a:pt x="177735" y="161416"/>
                    <a:pt x="177735" y="130541"/>
                  </a:cubicBezTo>
                  <a:cubicBezTo>
                    <a:pt x="177735" y="99666"/>
                    <a:pt x="169001" y="75845"/>
                    <a:pt x="151514" y="58342"/>
                  </a:cubicBezTo>
                  <a:cubicBezTo>
                    <a:pt x="134027" y="40840"/>
                    <a:pt x="110108" y="32088"/>
                    <a:pt x="79758" y="32088"/>
                  </a:cubicBezTo>
                  <a:lnTo>
                    <a:pt x="33509" y="3208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109;p15"/>
            <p:cNvSpPr/>
            <p:nvPr/>
          </p:nvSpPr>
          <p:spPr>
            <a:xfrm>
              <a:off x="6205280" y="3343647"/>
              <a:ext cx="174833" cy="190333"/>
            </a:xfrm>
            <a:custGeom>
              <a:rect b="b" l="l" r="r" t="t"/>
              <a:pathLst>
                <a:path extrusionOk="0" h="190333" w="174833">
                  <a:moveTo>
                    <a:pt x="90328" y="190333"/>
                  </a:moveTo>
                  <a:cubicBezTo>
                    <a:pt x="64107" y="190333"/>
                    <a:pt x="42491" y="181345"/>
                    <a:pt x="25498" y="163351"/>
                  </a:cubicBezTo>
                  <a:cubicBezTo>
                    <a:pt x="8496" y="145364"/>
                    <a:pt x="0" y="122637"/>
                    <a:pt x="0" y="95163"/>
                  </a:cubicBezTo>
                  <a:cubicBezTo>
                    <a:pt x="0" y="67688"/>
                    <a:pt x="8258" y="45267"/>
                    <a:pt x="24775" y="27161"/>
                  </a:cubicBezTo>
                  <a:cubicBezTo>
                    <a:pt x="41282" y="9056"/>
                    <a:pt x="62404" y="0"/>
                    <a:pt x="88150" y="0"/>
                  </a:cubicBezTo>
                  <a:cubicBezTo>
                    <a:pt x="113885" y="0"/>
                    <a:pt x="135683" y="8565"/>
                    <a:pt x="151343" y="25703"/>
                  </a:cubicBezTo>
                  <a:cubicBezTo>
                    <a:pt x="167004" y="42841"/>
                    <a:pt x="174834" y="66847"/>
                    <a:pt x="174834" y="97715"/>
                  </a:cubicBezTo>
                  <a:lnTo>
                    <a:pt x="174472" y="101362"/>
                  </a:lnTo>
                  <a:lnTo>
                    <a:pt x="34242" y="101362"/>
                  </a:lnTo>
                  <a:cubicBezTo>
                    <a:pt x="34727" y="118864"/>
                    <a:pt x="40550" y="132966"/>
                    <a:pt x="51719" y="143660"/>
                  </a:cubicBezTo>
                  <a:cubicBezTo>
                    <a:pt x="62889" y="154361"/>
                    <a:pt x="76247" y="159704"/>
                    <a:pt x="91784" y="159704"/>
                  </a:cubicBezTo>
                  <a:cubicBezTo>
                    <a:pt x="113153" y="159704"/>
                    <a:pt x="129907" y="149010"/>
                    <a:pt x="142048" y="127616"/>
                  </a:cubicBezTo>
                  <a:lnTo>
                    <a:pt x="171922" y="142202"/>
                  </a:lnTo>
                  <a:cubicBezTo>
                    <a:pt x="163902" y="157278"/>
                    <a:pt x="152799" y="169066"/>
                    <a:pt x="138594" y="177572"/>
                  </a:cubicBezTo>
                  <a:cubicBezTo>
                    <a:pt x="124389" y="186078"/>
                    <a:pt x="108301" y="190333"/>
                    <a:pt x="90338" y="190333"/>
                  </a:cubicBezTo>
                  <a:lnTo>
                    <a:pt x="90328" y="190333"/>
                  </a:lnTo>
                  <a:close/>
                  <a:moveTo>
                    <a:pt x="36792" y="73649"/>
                  </a:moveTo>
                  <a:lnTo>
                    <a:pt x="139136" y="73649"/>
                  </a:lnTo>
                  <a:cubicBezTo>
                    <a:pt x="138166" y="61251"/>
                    <a:pt x="133133" y="50982"/>
                    <a:pt x="124028" y="42834"/>
                  </a:cubicBezTo>
                  <a:cubicBezTo>
                    <a:pt x="114923" y="34692"/>
                    <a:pt x="102716" y="30622"/>
                    <a:pt x="87417" y="30622"/>
                  </a:cubicBezTo>
                  <a:cubicBezTo>
                    <a:pt x="74791" y="30622"/>
                    <a:pt x="63917" y="34514"/>
                    <a:pt x="54812" y="42290"/>
                  </a:cubicBezTo>
                  <a:cubicBezTo>
                    <a:pt x="45706" y="50074"/>
                    <a:pt x="39703" y="60522"/>
                    <a:pt x="36792" y="7364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15"/>
            <p:cNvSpPr/>
            <p:nvPr/>
          </p:nvSpPr>
          <p:spPr>
            <a:xfrm>
              <a:off x="6394956" y="3343647"/>
              <a:ext cx="174824" cy="190333"/>
            </a:xfrm>
            <a:custGeom>
              <a:rect b="b" l="l" r="r" t="t"/>
              <a:pathLst>
                <a:path extrusionOk="0" h="190333" w="174824">
                  <a:moveTo>
                    <a:pt x="90328" y="190333"/>
                  </a:moveTo>
                  <a:cubicBezTo>
                    <a:pt x="64107" y="190333"/>
                    <a:pt x="42491" y="181345"/>
                    <a:pt x="25498" y="163351"/>
                  </a:cubicBezTo>
                  <a:cubicBezTo>
                    <a:pt x="8496" y="145364"/>
                    <a:pt x="0" y="122637"/>
                    <a:pt x="0" y="95163"/>
                  </a:cubicBezTo>
                  <a:cubicBezTo>
                    <a:pt x="0" y="67688"/>
                    <a:pt x="8249" y="45267"/>
                    <a:pt x="24766" y="27161"/>
                  </a:cubicBezTo>
                  <a:cubicBezTo>
                    <a:pt x="41273" y="9056"/>
                    <a:pt x="62404" y="0"/>
                    <a:pt x="88140" y="0"/>
                  </a:cubicBezTo>
                  <a:cubicBezTo>
                    <a:pt x="113885" y="0"/>
                    <a:pt x="135673" y="8565"/>
                    <a:pt x="151343" y="25703"/>
                  </a:cubicBezTo>
                  <a:cubicBezTo>
                    <a:pt x="167004" y="42841"/>
                    <a:pt x="174824" y="66847"/>
                    <a:pt x="174824" y="97715"/>
                  </a:cubicBezTo>
                  <a:lnTo>
                    <a:pt x="174463" y="101362"/>
                  </a:lnTo>
                  <a:lnTo>
                    <a:pt x="34232" y="101362"/>
                  </a:lnTo>
                  <a:cubicBezTo>
                    <a:pt x="34717" y="118864"/>
                    <a:pt x="40550" y="132966"/>
                    <a:pt x="51719" y="143660"/>
                  </a:cubicBezTo>
                  <a:cubicBezTo>
                    <a:pt x="62880" y="154361"/>
                    <a:pt x="76238" y="159704"/>
                    <a:pt x="91784" y="159704"/>
                  </a:cubicBezTo>
                  <a:cubicBezTo>
                    <a:pt x="113143" y="159704"/>
                    <a:pt x="129898" y="149010"/>
                    <a:pt x="142048" y="127616"/>
                  </a:cubicBezTo>
                  <a:lnTo>
                    <a:pt x="171913" y="142202"/>
                  </a:lnTo>
                  <a:cubicBezTo>
                    <a:pt x="163902" y="157278"/>
                    <a:pt x="152799" y="169066"/>
                    <a:pt x="138594" y="177572"/>
                  </a:cubicBezTo>
                  <a:cubicBezTo>
                    <a:pt x="124389" y="186078"/>
                    <a:pt x="108301" y="190333"/>
                    <a:pt x="90338" y="190333"/>
                  </a:cubicBezTo>
                  <a:lnTo>
                    <a:pt x="90328" y="190333"/>
                  </a:lnTo>
                  <a:close/>
                  <a:moveTo>
                    <a:pt x="36782" y="73649"/>
                  </a:moveTo>
                  <a:lnTo>
                    <a:pt x="139136" y="73649"/>
                  </a:lnTo>
                  <a:cubicBezTo>
                    <a:pt x="138156" y="61251"/>
                    <a:pt x="133123" y="50982"/>
                    <a:pt x="124018" y="42834"/>
                  </a:cubicBezTo>
                  <a:cubicBezTo>
                    <a:pt x="114913" y="34692"/>
                    <a:pt x="102706" y="30622"/>
                    <a:pt x="87417" y="30622"/>
                  </a:cubicBezTo>
                  <a:cubicBezTo>
                    <a:pt x="74782" y="30622"/>
                    <a:pt x="63917" y="34514"/>
                    <a:pt x="54812" y="42290"/>
                  </a:cubicBezTo>
                  <a:cubicBezTo>
                    <a:pt x="45706" y="50074"/>
                    <a:pt x="39703" y="60522"/>
                    <a:pt x="36782" y="7364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11;p15"/>
            <p:cNvSpPr/>
            <p:nvPr/>
          </p:nvSpPr>
          <p:spPr>
            <a:xfrm>
              <a:off x="6593147" y="3343647"/>
              <a:ext cx="179200" cy="263269"/>
            </a:xfrm>
            <a:custGeom>
              <a:rect b="b" l="l" r="r" t="t"/>
              <a:pathLst>
                <a:path extrusionOk="0" h="263269" w="179200">
                  <a:moveTo>
                    <a:pt x="94334" y="190341"/>
                  </a:moveTo>
                  <a:cubicBezTo>
                    <a:pt x="81223" y="190341"/>
                    <a:pt x="69264" y="187543"/>
                    <a:pt x="58465" y="181954"/>
                  </a:cubicBezTo>
                  <a:cubicBezTo>
                    <a:pt x="47657" y="176366"/>
                    <a:pt x="39341" y="168954"/>
                    <a:pt x="33509" y="159711"/>
                  </a:cubicBezTo>
                  <a:lnTo>
                    <a:pt x="32053" y="159711"/>
                  </a:lnTo>
                  <a:lnTo>
                    <a:pt x="33509" y="184507"/>
                  </a:lnTo>
                  <a:lnTo>
                    <a:pt x="33509" y="263269"/>
                  </a:lnTo>
                  <a:lnTo>
                    <a:pt x="0" y="263269"/>
                  </a:lnTo>
                  <a:lnTo>
                    <a:pt x="0" y="5834"/>
                  </a:lnTo>
                  <a:lnTo>
                    <a:pt x="32053" y="5834"/>
                  </a:lnTo>
                  <a:lnTo>
                    <a:pt x="32053" y="30630"/>
                  </a:lnTo>
                  <a:lnTo>
                    <a:pt x="33509" y="30630"/>
                  </a:lnTo>
                  <a:cubicBezTo>
                    <a:pt x="39332" y="21394"/>
                    <a:pt x="47657" y="13983"/>
                    <a:pt x="58465" y="8387"/>
                  </a:cubicBezTo>
                  <a:cubicBezTo>
                    <a:pt x="69264" y="2797"/>
                    <a:pt x="81223" y="0"/>
                    <a:pt x="94334" y="0"/>
                  </a:cubicBezTo>
                  <a:cubicBezTo>
                    <a:pt x="117881" y="0"/>
                    <a:pt x="137795" y="9242"/>
                    <a:pt x="154064" y="27712"/>
                  </a:cubicBezTo>
                  <a:cubicBezTo>
                    <a:pt x="170819" y="46435"/>
                    <a:pt x="179201" y="68916"/>
                    <a:pt x="179201" y="95170"/>
                  </a:cubicBezTo>
                  <a:cubicBezTo>
                    <a:pt x="179201" y="121425"/>
                    <a:pt x="170819" y="144158"/>
                    <a:pt x="154064" y="162629"/>
                  </a:cubicBezTo>
                  <a:cubicBezTo>
                    <a:pt x="137795" y="181106"/>
                    <a:pt x="117881" y="190341"/>
                    <a:pt x="94334" y="190341"/>
                  </a:cubicBezTo>
                  <a:close/>
                  <a:moveTo>
                    <a:pt x="88872" y="159711"/>
                  </a:moveTo>
                  <a:cubicBezTo>
                    <a:pt x="104894" y="159711"/>
                    <a:pt x="118376" y="153639"/>
                    <a:pt x="129298" y="141480"/>
                  </a:cubicBezTo>
                  <a:cubicBezTo>
                    <a:pt x="140230" y="129573"/>
                    <a:pt x="145691" y="114131"/>
                    <a:pt x="145691" y="95170"/>
                  </a:cubicBezTo>
                  <a:cubicBezTo>
                    <a:pt x="145691" y="76210"/>
                    <a:pt x="140230" y="61021"/>
                    <a:pt x="129298" y="48861"/>
                  </a:cubicBezTo>
                  <a:cubicBezTo>
                    <a:pt x="118376" y="36709"/>
                    <a:pt x="104894" y="30630"/>
                    <a:pt x="88872" y="30630"/>
                  </a:cubicBezTo>
                  <a:cubicBezTo>
                    <a:pt x="72841" y="30630"/>
                    <a:pt x="59007" y="36709"/>
                    <a:pt x="48075" y="48861"/>
                  </a:cubicBezTo>
                  <a:cubicBezTo>
                    <a:pt x="37391" y="61021"/>
                    <a:pt x="32053" y="76454"/>
                    <a:pt x="32053" y="95170"/>
                  </a:cubicBezTo>
                  <a:cubicBezTo>
                    <a:pt x="32053" y="113886"/>
                    <a:pt x="37391" y="129692"/>
                    <a:pt x="48075" y="141844"/>
                  </a:cubicBezTo>
                  <a:cubicBezTo>
                    <a:pt x="59007" y="153758"/>
                    <a:pt x="72603" y="159711"/>
                    <a:pt x="88872" y="15971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12;p15"/>
            <p:cNvSpPr/>
            <p:nvPr/>
          </p:nvSpPr>
          <p:spPr>
            <a:xfrm>
              <a:off x="6792765" y="3267037"/>
              <a:ext cx="249862" cy="261081"/>
            </a:xfrm>
            <a:custGeom>
              <a:rect b="b" l="l" r="r" t="t"/>
              <a:pathLst>
                <a:path extrusionOk="0" h="261081" w="249862">
                  <a:moveTo>
                    <a:pt x="33509" y="261081"/>
                  </a:moveTo>
                  <a:lnTo>
                    <a:pt x="0" y="261081"/>
                  </a:lnTo>
                  <a:lnTo>
                    <a:pt x="0" y="0"/>
                  </a:lnTo>
                  <a:lnTo>
                    <a:pt x="33509" y="0"/>
                  </a:lnTo>
                  <a:lnTo>
                    <a:pt x="124208" y="158983"/>
                  </a:lnTo>
                  <a:lnTo>
                    <a:pt x="125664" y="158983"/>
                  </a:lnTo>
                  <a:lnTo>
                    <a:pt x="216354" y="0"/>
                  </a:lnTo>
                  <a:lnTo>
                    <a:pt x="249863" y="0"/>
                  </a:lnTo>
                  <a:lnTo>
                    <a:pt x="249863" y="261081"/>
                  </a:lnTo>
                  <a:lnTo>
                    <a:pt x="216354" y="261081"/>
                  </a:lnTo>
                  <a:lnTo>
                    <a:pt x="216354" y="106110"/>
                  </a:lnTo>
                  <a:lnTo>
                    <a:pt x="217809" y="62353"/>
                  </a:lnTo>
                  <a:lnTo>
                    <a:pt x="216354" y="62353"/>
                  </a:lnTo>
                  <a:lnTo>
                    <a:pt x="134769" y="205656"/>
                  </a:lnTo>
                  <a:lnTo>
                    <a:pt x="115103" y="205656"/>
                  </a:lnTo>
                  <a:lnTo>
                    <a:pt x="33509" y="62353"/>
                  </a:lnTo>
                  <a:lnTo>
                    <a:pt x="32053" y="62353"/>
                  </a:lnTo>
                  <a:lnTo>
                    <a:pt x="33509" y="106110"/>
                  </a:lnTo>
                  <a:lnTo>
                    <a:pt x="33509" y="26108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13;p15"/>
            <p:cNvSpPr/>
            <p:nvPr/>
          </p:nvSpPr>
          <p:spPr>
            <a:xfrm>
              <a:off x="7067612" y="3264135"/>
              <a:ext cx="47352" cy="263998"/>
            </a:xfrm>
            <a:custGeom>
              <a:rect b="b" l="l" r="r" t="t"/>
              <a:pathLst>
                <a:path extrusionOk="0" h="263998" w="47352">
                  <a:moveTo>
                    <a:pt x="47352" y="23701"/>
                  </a:moveTo>
                  <a:cubicBezTo>
                    <a:pt x="47352" y="30265"/>
                    <a:pt x="45040" y="35861"/>
                    <a:pt x="40426" y="40475"/>
                  </a:cubicBezTo>
                  <a:cubicBezTo>
                    <a:pt x="35821" y="45089"/>
                    <a:pt x="30227" y="47403"/>
                    <a:pt x="23671" y="47403"/>
                  </a:cubicBezTo>
                  <a:cubicBezTo>
                    <a:pt x="17116" y="47403"/>
                    <a:pt x="11531" y="45096"/>
                    <a:pt x="6917" y="40475"/>
                  </a:cubicBezTo>
                  <a:cubicBezTo>
                    <a:pt x="2302" y="35861"/>
                    <a:pt x="0" y="30265"/>
                    <a:pt x="0" y="23701"/>
                  </a:cubicBezTo>
                  <a:cubicBezTo>
                    <a:pt x="0" y="17138"/>
                    <a:pt x="2302" y="11549"/>
                    <a:pt x="6917" y="6928"/>
                  </a:cubicBezTo>
                  <a:cubicBezTo>
                    <a:pt x="11531" y="2314"/>
                    <a:pt x="17116" y="0"/>
                    <a:pt x="23671" y="0"/>
                  </a:cubicBezTo>
                  <a:cubicBezTo>
                    <a:pt x="30227" y="0"/>
                    <a:pt x="35812" y="2314"/>
                    <a:pt x="40426" y="6928"/>
                  </a:cubicBezTo>
                  <a:cubicBezTo>
                    <a:pt x="45040" y="11549"/>
                    <a:pt x="47352" y="17138"/>
                    <a:pt x="47352" y="23701"/>
                  </a:cubicBezTo>
                  <a:close/>
                  <a:moveTo>
                    <a:pt x="40426" y="85326"/>
                  </a:moveTo>
                  <a:lnTo>
                    <a:pt x="40426" y="263999"/>
                  </a:lnTo>
                  <a:lnTo>
                    <a:pt x="6917" y="263999"/>
                  </a:lnTo>
                  <a:lnTo>
                    <a:pt x="6917" y="85326"/>
                  </a:lnTo>
                  <a:lnTo>
                    <a:pt x="40426" y="8532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14;p15"/>
            <p:cNvSpPr/>
            <p:nvPr/>
          </p:nvSpPr>
          <p:spPr>
            <a:xfrm>
              <a:off x="7139293" y="3343647"/>
              <a:ext cx="158078" cy="184506"/>
            </a:xfrm>
            <a:custGeom>
              <a:rect b="b" l="l" r="r" t="t"/>
              <a:pathLst>
                <a:path extrusionOk="0" h="184506" w="158078">
                  <a:moveTo>
                    <a:pt x="0" y="5834"/>
                  </a:moveTo>
                  <a:lnTo>
                    <a:pt x="32053" y="5834"/>
                  </a:lnTo>
                  <a:lnTo>
                    <a:pt x="32053" y="30630"/>
                  </a:lnTo>
                  <a:lnTo>
                    <a:pt x="33509" y="30630"/>
                  </a:lnTo>
                  <a:cubicBezTo>
                    <a:pt x="38609" y="21878"/>
                    <a:pt x="46448" y="14586"/>
                    <a:pt x="57009" y="8751"/>
                  </a:cubicBezTo>
                  <a:cubicBezTo>
                    <a:pt x="67570" y="2917"/>
                    <a:pt x="78559" y="0"/>
                    <a:pt x="89967" y="0"/>
                  </a:cubicBezTo>
                  <a:cubicBezTo>
                    <a:pt x="111821" y="0"/>
                    <a:pt x="128632" y="6258"/>
                    <a:pt x="140411" y="18775"/>
                  </a:cubicBezTo>
                  <a:cubicBezTo>
                    <a:pt x="152190" y="31299"/>
                    <a:pt x="158079" y="49099"/>
                    <a:pt x="158079" y="72199"/>
                  </a:cubicBezTo>
                  <a:lnTo>
                    <a:pt x="158079" y="184507"/>
                  </a:lnTo>
                  <a:lnTo>
                    <a:pt x="124570" y="184507"/>
                  </a:lnTo>
                  <a:lnTo>
                    <a:pt x="124570" y="74385"/>
                  </a:lnTo>
                  <a:cubicBezTo>
                    <a:pt x="123837" y="45215"/>
                    <a:pt x="109147" y="30630"/>
                    <a:pt x="80500" y="30630"/>
                  </a:cubicBezTo>
                  <a:cubicBezTo>
                    <a:pt x="67142" y="30630"/>
                    <a:pt x="55963" y="36040"/>
                    <a:pt x="46991" y="46852"/>
                  </a:cubicBezTo>
                  <a:cubicBezTo>
                    <a:pt x="38000" y="57672"/>
                    <a:pt x="33509" y="70613"/>
                    <a:pt x="33509" y="85682"/>
                  </a:cubicBezTo>
                  <a:lnTo>
                    <a:pt x="33509" y="184499"/>
                  </a:lnTo>
                  <a:lnTo>
                    <a:pt x="0" y="184499"/>
                  </a:lnTo>
                  <a:lnTo>
                    <a:pt x="0" y="5826"/>
                  </a:lnTo>
                  <a:lnTo>
                    <a:pt x="0" y="583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15;p15"/>
            <p:cNvSpPr/>
            <p:nvPr/>
          </p:nvSpPr>
          <p:spPr>
            <a:xfrm>
              <a:off x="7319825" y="3267037"/>
              <a:ext cx="179200" cy="266915"/>
            </a:xfrm>
            <a:custGeom>
              <a:rect b="b" l="l" r="r" t="t"/>
              <a:pathLst>
                <a:path extrusionOk="0" h="266915" w="179200">
                  <a:moveTo>
                    <a:pt x="84867" y="266915"/>
                  </a:moveTo>
                  <a:cubicBezTo>
                    <a:pt x="61557" y="266915"/>
                    <a:pt x="41520" y="257681"/>
                    <a:pt x="24766" y="239203"/>
                  </a:cubicBezTo>
                  <a:cubicBezTo>
                    <a:pt x="8249" y="220488"/>
                    <a:pt x="0" y="197999"/>
                    <a:pt x="0" y="171745"/>
                  </a:cubicBezTo>
                  <a:cubicBezTo>
                    <a:pt x="0" y="145491"/>
                    <a:pt x="8249" y="123010"/>
                    <a:pt x="24766" y="104286"/>
                  </a:cubicBezTo>
                  <a:cubicBezTo>
                    <a:pt x="41520" y="85817"/>
                    <a:pt x="61557" y="76574"/>
                    <a:pt x="84867" y="76574"/>
                  </a:cubicBezTo>
                  <a:cubicBezTo>
                    <a:pt x="97977" y="76574"/>
                    <a:pt x="109937" y="79372"/>
                    <a:pt x="120745" y="84961"/>
                  </a:cubicBezTo>
                  <a:cubicBezTo>
                    <a:pt x="131544" y="90557"/>
                    <a:pt x="139859" y="97969"/>
                    <a:pt x="145691" y="107204"/>
                  </a:cubicBezTo>
                  <a:lnTo>
                    <a:pt x="147147" y="107204"/>
                  </a:lnTo>
                  <a:lnTo>
                    <a:pt x="145691" y="82408"/>
                  </a:lnTo>
                  <a:lnTo>
                    <a:pt x="145691" y="0"/>
                  </a:lnTo>
                  <a:lnTo>
                    <a:pt x="179201" y="0"/>
                  </a:lnTo>
                  <a:lnTo>
                    <a:pt x="179201" y="261081"/>
                  </a:lnTo>
                  <a:lnTo>
                    <a:pt x="147147" y="261081"/>
                  </a:lnTo>
                  <a:lnTo>
                    <a:pt x="147147" y="236286"/>
                  </a:lnTo>
                  <a:lnTo>
                    <a:pt x="145691" y="236286"/>
                  </a:lnTo>
                  <a:cubicBezTo>
                    <a:pt x="139859" y="245529"/>
                    <a:pt x="131544" y="252940"/>
                    <a:pt x="120745" y="258530"/>
                  </a:cubicBezTo>
                  <a:cubicBezTo>
                    <a:pt x="109937" y="264118"/>
                    <a:pt x="97987" y="266915"/>
                    <a:pt x="84867" y="266915"/>
                  </a:cubicBezTo>
                  <a:close/>
                  <a:moveTo>
                    <a:pt x="90328" y="236286"/>
                  </a:moveTo>
                  <a:cubicBezTo>
                    <a:pt x="106835" y="236286"/>
                    <a:pt x="120317" y="230333"/>
                    <a:pt x="130754" y="218419"/>
                  </a:cubicBezTo>
                  <a:cubicBezTo>
                    <a:pt x="141686" y="206513"/>
                    <a:pt x="147147" y="190952"/>
                    <a:pt x="147147" y="171745"/>
                  </a:cubicBezTo>
                  <a:cubicBezTo>
                    <a:pt x="147147" y="152538"/>
                    <a:pt x="141686" y="137595"/>
                    <a:pt x="130754" y="125436"/>
                  </a:cubicBezTo>
                  <a:cubicBezTo>
                    <a:pt x="120070" y="113284"/>
                    <a:pt x="106588" y="107204"/>
                    <a:pt x="90328" y="107204"/>
                  </a:cubicBezTo>
                  <a:cubicBezTo>
                    <a:pt x="74059" y="107204"/>
                    <a:pt x="60824" y="113284"/>
                    <a:pt x="49902" y="125436"/>
                  </a:cubicBezTo>
                  <a:cubicBezTo>
                    <a:pt x="38970" y="137595"/>
                    <a:pt x="33509" y="153030"/>
                    <a:pt x="33509" y="171745"/>
                  </a:cubicBezTo>
                  <a:cubicBezTo>
                    <a:pt x="33509" y="190461"/>
                    <a:pt x="38970" y="206148"/>
                    <a:pt x="49902" y="218054"/>
                  </a:cubicBezTo>
                  <a:cubicBezTo>
                    <a:pt x="60824" y="230214"/>
                    <a:pt x="74297" y="236286"/>
                    <a:pt x="90328" y="23628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16;p15"/>
            <p:cNvSpPr/>
            <p:nvPr/>
          </p:nvSpPr>
          <p:spPr>
            <a:xfrm>
              <a:off x="4692650" y="3238500"/>
              <a:ext cx="287604" cy="295580"/>
            </a:xfrm>
            <a:custGeom>
              <a:rect b="b" l="l" r="r" t="t"/>
              <a:pathLst>
                <a:path extrusionOk="0" h="295580" w="287604">
                  <a:moveTo>
                    <a:pt x="150440" y="175310"/>
                  </a:moveTo>
                  <a:lnTo>
                    <a:pt x="150440" y="134939"/>
                  </a:lnTo>
                  <a:lnTo>
                    <a:pt x="285420" y="134939"/>
                  </a:lnTo>
                  <a:cubicBezTo>
                    <a:pt x="286794" y="142053"/>
                    <a:pt x="287605" y="150522"/>
                    <a:pt x="287605" y="159689"/>
                  </a:cubicBezTo>
                  <a:cubicBezTo>
                    <a:pt x="287605" y="189969"/>
                    <a:pt x="279325" y="227453"/>
                    <a:pt x="252691" y="254131"/>
                  </a:cubicBezTo>
                  <a:cubicBezTo>
                    <a:pt x="226772" y="281167"/>
                    <a:pt x="193657" y="295581"/>
                    <a:pt x="149742" y="295581"/>
                  </a:cubicBezTo>
                  <a:cubicBezTo>
                    <a:pt x="68393" y="295581"/>
                    <a:pt x="0" y="229253"/>
                    <a:pt x="0" y="147790"/>
                  </a:cubicBezTo>
                  <a:cubicBezTo>
                    <a:pt x="0" y="66327"/>
                    <a:pt x="68393" y="0"/>
                    <a:pt x="149742" y="0"/>
                  </a:cubicBezTo>
                  <a:cubicBezTo>
                    <a:pt x="194735" y="0"/>
                    <a:pt x="226772" y="17666"/>
                    <a:pt x="250892" y="40735"/>
                  </a:cubicBezTo>
                  <a:lnTo>
                    <a:pt x="222453" y="69214"/>
                  </a:lnTo>
                  <a:cubicBezTo>
                    <a:pt x="205171" y="52992"/>
                    <a:pt x="181779" y="40378"/>
                    <a:pt x="149742" y="40378"/>
                  </a:cubicBezTo>
                  <a:cubicBezTo>
                    <a:pt x="90350" y="40378"/>
                    <a:pt x="43915" y="88317"/>
                    <a:pt x="43915" y="147798"/>
                  </a:cubicBezTo>
                  <a:cubicBezTo>
                    <a:pt x="43915" y="207278"/>
                    <a:pt x="90350" y="255218"/>
                    <a:pt x="149742" y="255218"/>
                  </a:cubicBezTo>
                  <a:cubicBezTo>
                    <a:pt x="188260" y="255218"/>
                    <a:pt x="210218" y="239717"/>
                    <a:pt x="224252" y="225660"/>
                  </a:cubicBezTo>
                  <a:cubicBezTo>
                    <a:pt x="235691" y="214207"/>
                    <a:pt x="243221" y="197775"/>
                    <a:pt x="246150" y="175317"/>
                  </a:cubicBezTo>
                  <a:lnTo>
                    <a:pt x="150448" y="175317"/>
                  </a:lnTo>
                  <a:lnTo>
                    <a:pt x="150440" y="17531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17;p15"/>
            <p:cNvSpPr/>
            <p:nvPr/>
          </p:nvSpPr>
          <p:spPr>
            <a:xfrm>
              <a:off x="4995163" y="3343739"/>
              <a:ext cx="190780" cy="190326"/>
            </a:xfrm>
            <a:custGeom>
              <a:rect b="b" l="l" r="r" t="t"/>
              <a:pathLst>
                <a:path extrusionOk="0" h="190326" w="190780">
                  <a:moveTo>
                    <a:pt x="190780" y="95163"/>
                  </a:moveTo>
                  <a:cubicBezTo>
                    <a:pt x="190780" y="149956"/>
                    <a:pt x="147943" y="190327"/>
                    <a:pt x="95390" y="190327"/>
                  </a:cubicBezTo>
                  <a:cubicBezTo>
                    <a:pt x="42838" y="190327"/>
                    <a:pt x="0" y="149956"/>
                    <a:pt x="0" y="95163"/>
                  </a:cubicBezTo>
                  <a:cubicBezTo>
                    <a:pt x="0" y="40371"/>
                    <a:pt x="42838" y="0"/>
                    <a:pt x="95390" y="0"/>
                  </a:cubicBezTo>
                  <a:cubicBezTo>
                    <a:pt x="147943" y="0"/>
                    <a:pt x="190780" y="40014"/>
                    <a:pt x="190780" y="95163"/>
                  </a:cubicBezTo>
                  <a:close/>
                  <a:moveTo>
                    <a:pt x="149028" y="95163"/>
                  </a:moveTo>
                  <a:cubicBezTo>
                    <a:pt x="149028" y="60917"/>
                    <a:pt x="124194" y="37491"/>
                    <a:pt x="95397" y="37491"/>
                  </a:cubicBezTo>
                  <a:cubicBezTo>
                    <a:pt x="66602" y="37491"/>
                    <a:pt x="41760" y="60917"/>
                    <a:pt x="41760" y="95163"/>
                  </a:cubicBezTo>
                  <a:cubicBezTo>
                    <a:pt x="41760" y="129410"/>
                    <a:pt x="66594" y="152836"/>
                    <a:pt x="95397" y="152836"/>
                  </a:cubicBezTo>
                  <a:cubicBezTo>
                    <a:pt x="124201" y="152836"/>
                    <a:pt x="149028" y="129046"/>
                    <a:pt x="149028" y="9516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18;p15"/>
            <p:cNvSpPr/>
            <p:nvPr/>
          </p:nvSpPr>
          <p:spPr>
            <a:xfrm>
              <a:off x="5203241" y="3343739"/>
              <a:ext cx="190780" cy="190326"/>
            </a:xfrm>
            <a:custGeom>
              <a:rect b="b" l="l" r="r" t="t"/>
              <a:pathLst>
                <a:path extrusionOk="0" h="190326" w="190780">
                  <a:moveTo>
                    <a:pt x="190780" y="95163"/>
                  </a:moveTo>
                  <a:cubicBezTo>
                    <a:pt x="190780" y="149956"/>
                    <a:pt x="147943" y="190327"/>
                    <a:pt x="95391" y="190327"/>
                  </a:cubicBezTo>
                  <a:cubicBezTo>
                    <a:pt x="42838" y="190327"/>
                    <a:pt x="0" y="149956"/>
                    <a:pt x="0" y="95163"/>
                  </a:cubicBezTo>
                  <a:cubicBezTo>
                    <a:pt x="0" y="40371"/>
                    <a:pt x="42838" y="0"/>
                    <a:pt x="95391" y="0"/>
                  </a:cubicBezTo>
                  <a:cubicBezTo>
                    <a:pt x="147943" y="0"/>
                    <a:pt x="190780" y="40014"/>
                    <a:pt x="190780" y="95163"/>
                  </a:cubicBezTo>
                  <a:close/>
                  <a:moveTo>
                    <a:pt x="149028" y="95163"/>
                  </a:moveTo>
                  <a:cubicBezTo>
                    <a:pt x="149028" y="60917"/>
                    <a:pt x="124194" y="37491"/>
                    <a:pt x="95397" y="37491"/>
                  </a:cubicBezTo>
                  <a:cubicBezTo>
                    <a:pt x="66602" y="37491"/>
                    <a:pt x="41760" y="60917"/>
                    <a:pt x="41760" y="95163"/>
                  </a:cubicBezTo>
                  <a:cubicBezTo>
                    <a:pt x="41760" y="129410"/>
                    <a:pt x="66594" y="152836"/>
                    <a:pt x="95397" y="152836"/>
                  </a:cubicBezTo>
                  <a:cubicBezTo>
                    <a:pt x="124202" y="152836"/>
                    <a:pt x="149028" y="129046"/>
                    <a:pt x="149028" y="9516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19;p15"/>
            <p:cNvSpPr/>
            <p:nvPr/>
          </p:nvSpPr>
          <p:spPr>
            <a:xfrm>
              <a:off x="5411351" y="3343739"/>
              <a:ext cx="182142" cy="275756"/>
            </a:xfrm>
            <a:custGeom>
              <a:rect b="b" l="l" r="r" t="t"/>
              <a:pathLst>
                <a:path extrusionOk="0" h="275756" w="182142">
                  <a:moveTo>
                    <a:pt x="182142" y="5767"/>
                  </a:moveTo>
                  <a:lnTo>
                    <a:pt x="182142" y="176627"/>
                  </a:lnTo>
                  <a:cubicBezTo>
                    <a:pt x="182142" y="246920"/>
                    <a:pt x="140747" y="275756"/>
                    <a:pt x="91792" y="275756"/>
                  </a:cubicBezTo>
                  <a:cubicBezTo>
                    <a:pt x="45714" y="275756"/>
                    <a:pt x="18003" y="244754"/>
                    <a:pt x="7559" y="219527"/>
                  </a:cubicBezTo>
                  <a:lnTo>
                    <a:pt x="43915" y="204385"/>
                  </a:lnTo>
                  <a:cubicBezTo>
                    <a:pt x="50397" y="219885"/>
                    <a:pt x="66230" y="238266"/>
                    <a:pt x="91792" y="238266"/>
                  </a:cubicBezTo>
                  <a:cubicBezTo>
                    <a:pt x="123108" y="238266"/>
                    <a:pt x="142546" y="218799"/>
                    <a:pt x="142546" y="182394"/>
                  </a:cubicBezTo>
                  <a:lnTo>
                    <a:pt x="142546" y="168694"/>
                  </a:lnTo>
                  <a:lnTo>
                    <a:pt x="141104" y="168694"/>
                  </a:lnTo>
                  <a:cubicBezTo>
                    <a:pt x="131746" y="180228"/>
                    <a:pt x="113749" y="190319"/>
                    <a:pt x="91071" y="190319"/>
                  </a:cubicBezTo>
                  <a:cubicBezTo>
                    <a:pt x="43550" y="190319"/>
                    <a:pt x="0" y="148870"/>
                    <a:pt x="0" y="95521"/>
                  </a:cubicBezTo>
                  <a:cubicBezTo>
                    <a:pt x="0" y="42172"/>
                    <a:pt x="43550" y="0"/>
                    <a:pt x="91071" y="0"/>
                  </a:cubicBezTo>
                  <a:cubicBezTo>
                    <a:pt x="113749" y="0"/>
                    <a:pt x="131746" y="10091"/>
                    <a:pt x="141104" y="21268"/>
                  </a:cubicBezTo>
                  <a:lnTo>
                    <a:pt x="142546" y="21268"/>
                  </a:lnTo>
                  <a:lnTo>
                    <a:pt x="142546" y="5767"/>
                  </a:lnTo>
                  <a:lnTo>
                    <a:pt x="182142" y="5767"/>
                  </a:lnTo>
                  <a:close/>
                  <a:moveTo>
                    <a:pt x="145422" y="95521"/>
                  </a:moveTo>
                  <a:cubicBezTo>
                    <a:pt x="145422" y="61996"/>
                    <a:pt x="123108" y="37484"/>
                    <a:pt x="94669" y="37484"/>
                  </a:cubicBezTo>
                  <a:cubicBezTo>
                    <a:pt x="66230" y="37484"/>
                    <a:pt x="41751" y="61996"/>
                    <a:pt x="41751" y="95521"/>
                  </a:cubicBezTo>
                  <a:cubicBezTo>
                    <a:pt x="41751" y="129046"/>
                    <a:pt x="65865" y="152836"/>
                    <a:pt x="94669" y="152836"/>
                  </a:cubicBezTo>
                  <a:cubicBezTo>
                    <a:pt x="123472" y="152836"/>
                    <a:pt x="145422" y="128688"/>
                    <a:pt x="145422" y="9552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20;p15"/>
            <p:cNvSpPr/>
            <p:nvPr/>
          </p:nvSpPr>
          <p:spPr>
            <a:xfrm>
              <a:off x="5622452" y="3249503"/>
              <a:ext cx="41753" cy="278784"/>
            </a:xfrm>
            <a:custGeom>
              <a:rect b="b" l="l" r="r" t="t"/>
              <a:pathLst>
                <a:path extrusionOk="0" h="278784" w="41753">
                  <a:moveTo>
                    <a:pt x="41753" y="0"/>
                  </a:moveTo>
                  <a:lnTo>
                    <a:pt x="41753" y="278785"/>
                  </a:lnTo>
                  <a:lnTo>
                    <a:pt x="0" y="278785"/>
                  </a:lnTo>
                  <a:lnTo>
                    <a:pt x="0" y="0"/>
                  </a:lnTo>
                  <a:lnTo>
                    <a:pt x="4175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21;p15"/>
            <p:cNvSpPr/>
            <p:nvPr/>
          </p:nvSpPr>
          <p:spPr>
            <a:xfrm>
              <a:off x="5684338" y="3343731"/>
              <a:ext cx="175299" cy="190325"/>
            </a:xfrm>
            <a:custGeom>
              <a:rect b="b" l="l" r="r" t="t"/>
              <a:pathLst>
                <a:path extrusionOk="0" h="190325" w="175299">
                  <a:moveTo>
                    <a:pt x="141115" y="126529"/>
                  </a:moveTo>
                  <a:lnTo>
                    <a:pt x="173511" y="148155"/>
                  </a:lnTo>
                  <a:cubicBezTo>
                    <a:pt x="163065" y="163656"/>
                    <a:pt x="137871" y="190326"/>
                    <a:pt x="94315" y="190326"/>
                  </a:cubicBezTo>
                  <a:cubicBezTo>
                    <a:pt x="40321" y="190326"/>
                    <a:pt x="0" y="148512"/>
                    <a:pt x="0" y="95163"/>
                  </a:cubicBezTo>
                  <a:cubicBezTo>
                    <a:pt x="0" y="38570"/>
                    <a:pt x="40683" y="0"/>
                    <a:pt x="89634" y="0"/>
                  </a:cubicBezTo>
                  <a:cubicBezTo>
                    <a:pt x="138584" y="0"/>
                    <a:pt x="163065" y="39292"/>
                    <a:pt x="170980" y="60559"/>
                  </a:cubicBezTo>
                  <a:lnTo>
                    <a:pt x="175300" y="71372"/>
                  </a:lnTo>
                  <a:lnTo>
                    <a:pt x="48228" y="123999"/>
                  </a:lnTo>
                  <a:cubicBezTo>
                    <a:pt x="57951" y="143102"/>
                    <a:pt x="73069" y="152835"/>
                    <a:pt x="94305" y="152835"/>
                  </a:cubicBezTo>
                  <a:cubicBezTo>
                    <a:pt x="115541" y="152835"/>
                    <a:pt x="130307" y="142380"/>
                    <a:pt x="141106" y="126522"/>
                  </a:cubicBezTo>
                  <a:lnTo>
                    <a:pt x="141115" y="126529"/>
                  </a:lnTo>
                  <a:close/>
                  <a:moveTo>
                    <a:pt x="41406" y="92283"/>
                  </a:moveTo>
                  <a:lnTo>
                    <a:pt x="126349" y="56958"/>
                  </a:lnTo>
                  <a:cubicBezTo>
                    <a:pt x="121668" y="45066"/>
                    <a:pt x="107635" y="36776"/>
                    <a:pt x="91080" y="36776"/>
                  </a:cubicBezTo>
                  <a:cubicBezTo>
                    <a:pt x="69834" y="36776"/>
                    <a:pt x="40321" y="55521"/>
                    <a:pt x="41396" y="92291"/>
                  </a:cubicBezTo>
                  <a:lnTo>
                    <a:pt x="41406" y="92283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2" name="Google Shape;122;p15"/>
          <p:cNvSpPr txBox="1"/>
          <p:nvPr>
            <p:ph idx="12" type="sldNum"/>
          </p:nvPr>
        </p:nvSpPr>
        <p:spPr>
          <a:xfrm>
            <a:off x="11695600" y="6498967"/>
            <a:ext cx="496500" cy="123300"/>
          </a:xfrm>
          <a:prstGeom prst="rect">
            <a:avLst/>
          </a:prstGeom>
        </p:spPr>
        <p:txBody>
          <a:bodyPr anchorCtr="0" anchor="ctr" bIns="0" lIns="121900" spcFirstLastPara="1" rIns="121900" wrap="square" tIns="0">
            <a:normAutofit/>
          </a:bodyPr>
          <a:lstStyle>
            <a:lvl1pPr lvl="0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1pPr>
            <a:lvl2pPr lvl="1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2pPr>
            <a:lvl3pPr lvl="2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3pPr>
            <a:lvl4pPr lvl="3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4pPr>
            <a:lvl5pPr lvl="4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5pPr>
            <a:lvl6pPr lvl="5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6pPr>
            <a:lvl7pPr lvl="6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7pPr>
            <a:lvl8pPr lvl="7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8pPr>
            <a:lvl9pPr lvl="8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a Title - Text only">
  <p:cSld name="BLANK_1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6"/>
          <p:cNvSpPr txBox="1"/>
          <p:nvPr>
            <p:ph type="title"/>
          </p:nvPr>
        </p:nvSpPr>
        <p:spPr>
          <a:xfrm>
            <a:off x="4303600" y="1345500"/>
            <a:ext cx="7278300" cy="1744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125" name="Google Shape;125;p16"/>
          <p:cNvSpPr txBox="1"/>
          <p:nvPr>
            <p:ph idx="1" type="subTitle"/>
          </p:nvPr>
        </p:nvSpPr>
        <p:spPr>
          <a:xfrm>
            <a:off x="7998000" y="4922733"/>
            <a:ext cx="3584400" cy="13281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126" name="Google Shape;126;p16"/>
          <p:cNvSpPr txBox="1"/>
          <p:nvPr>
            <p:ph idx="2" type="subTitle"/>
          </p:nvPr>
        </p:nvSpPr>
        <p:spPr>
          <a:xfrm>
            <a:off x="4303600" y="4922667"/>
            <a:ext cx="3584400" cy="13281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grpSp>
        <p:nvGrpSpPr>
          <p:cNvPr id="127" name="Google Shape;127;p16"/>
          <p:cNvGrpSpPr/>
          <p:nvPr/>
        </p:nvGrpSpPr>
        <p:grpSpPr>
          <a:xfrm>
            <a:off x="609304" y="609439"/>
            <a:ext cx="2043459" cy="270389"/>
            <a:chOff x="4965272" y="4619519"/>
            <a:chExt cx="1726915" cy="228504"/>
          </a:xfrm>
        </p:grpSpPr>
        <p:grpSp>
          <p:nvGrpSpPr>
            <p:cNvPr id="128" name="Google Shape;128;p16"/>
            <p:cNvGrpSpPr/>
            <p:nvPr/>
          </p:nvGrpSpPr>
          <p:grpSpPr>
            <a:xfrm>
              <a:off x="5743461" y="4634759"/>
              <a:ext cx="948726" cy="205929"/>
              <a:chOff x="5743461" y="4634759"/>
              <a:chExt cx="948726" cy="205929"/>
            </a:xfrm>
          </p:grpSpPr>
          <p:sp>
            <p:nvSpPr>
              <p:cNvPr id="129" name="Google Shape;129;p16"/>
              <p:cNvSpPr/>
              <p:nvPr/>
            </p:nvSpPr>
            <p:spPr>
              <a:xfrm>
                <a:off x="5743461" y="4636568"/>
                <a:ext cx="127072" cy="156972"/>
              </a:xfrm>
              <a:custGeom>
                <a:rect b="b" l="l" r="r" t="t"/>
                <a:pathLst>
                  <a:path extrusionOk="0" h="156972" w="127072">
                    <a:moveTo>
                      <a:pt x="0" y="156877"/>
                    </a:moveTo>
                    <a:lnTo>
                      <a:pt x="0" y="0"/>
                    </a:lnTo>
                    <a:lnTo>
                      <a:pt x="47830" y="0"/>
                    </a:lnTo>
                    <a:cubicBezTo>
                      <a:pt x="71650" y="0"/>
                      <a:pt x="90915" y="7239"/>
                      <a:pt x="105340" y="21717"/>
                    </a:cubicBezTo>
                    <a:cubicBezTo>
                      <a:pt x="119860" y="36195"/>
                      <a:pt x="127073" y="55055"/>
                      <a:pt x="127073" y="78486"/>
                    </a:cubicBezTo>
                    <a:cubicBezTo>
                      <a:pt x="127073" y="102013"/>
                      <a:pt x="119860" y="120968"/>
                      <a:pt x="105340" y="135350"/>
                    </a:cubicBezTo>
                    <a:cubicBezTo>
                      <a:pt x="90820" y="149733"/>
                      <a:pt x="71650" y="156972"/>
                      <a:pt x="47830" y="156972"/>
                    </a:cubicBezTo>
                    <a:lnTo>
                      <a:pt x="0" y="156972"/>
                    </a:lnTo>
                    <a:close/>
                    <a:moveTo>
                      <a:pt x="20119" y="19241"/>
                    </a:moveTo>
                    <a:lnTo>
                      <a:pt x="20119" y="137541"/>
                    </a:lnTo>
                    <a:lnTo>
                      <a:pt x="47830" y="137541"/>
                    </a:lnTo>
                    <a:cubicBezTo>
                      <a:pt x="66051" y="137541"/>
                      <a:pt x="80381" y="132302"/>
                      <a:pt x="90820" y="121920"/>
                    </a:cubicBezTo>
                    <a:cubicBezTo>
                      <a:pt x="101259" y="111443"/>
                      <a:pt x="106574" y="96965"/>
                      <a:pt x="106574" y="78391"/>
                    </a:cubicBezTo>
                    <a:cubicBezTo>
                      <a:pt x="106574" y="60008"/>
                      <a:pt x="101354" y="45530"/>
                      <a:pt x="90820" y="35052"/>
                    </a:cubicBezTo>
                    <a:cubicBezTo>
                      <a:pt x="80381" y="24575"/>
                      <a:pt x="66051" y="19241"/>
                      <a:pt x="47830" y="19241"/>
                    </a:cubicBezTo>
                    <a:lnTo>
                      <a:pt x="20119" y="19241"/>
                    </a:lnTo>
                    <a:close/>
                  </a:path>
                </a:pathLst>
              </a:custGeom>
              <a:solidFill>
                <a:srgbClr val="5F6368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" name="Google Shape;130;p16"/>
              <p:cNvSpPr/>
              <p:nvPr/>
            </p:nvSpPr>
            <p:spPr>
              <a:xfrm>
                <a:off x="5884484" y="4682574"/>
                <a:ext cx="104675" cy="114300"/>
              </a:xfrm>
              <a:custGeom>
                <a:rect b="b" l="l" r="r" t="t"/>
                <a:pathLst>
                  <a:path extrusionOk="0" h="114300" w="104675">
                    <a:moveTo>
                      <a:pt x="54094" y="114300"/>
                    </a:moveTo>
                    <a:cubicBezTo>
                      <a:pt x="38340" y="114300"/>
                      <a:pt x="25433" y="108871"/>
                      <a:pt x="15279" y="98108"/>
                    </a:cubicBezTo>
                    <a:cubicBezTo>
                      <a:pt x="5125" y="87344"/>
                      <a:pt x="0" y="73628"/>
                      <a:pt x="0" y="57150"/>
                    </a:cubicBezTo>
                    <a:cubicBezTo>
                      <a:pt x="0" y="40767"/>
                      <a:pt x="4935" y="27146"/>
                      <a:pt x="14805" y="16288"/>
                    </a:cubicBezTo>
                    <a:cubicBezTo>
                      <a:pt x="24674" y="5429"/>
                      <a:pt x="37391" y="0"/>
                      <a:pt x="52765" y="0"/>
                    </a:cubicBezTo>
                    <a:cubicBezTo>
                      <a:pt x="68613" y="0"/>
                      <a:pt x="81235" y="5143"/>
                      <a:pt x="90631" y="15430"/>
                    </a:cubicBezTo>
                    <a:cubicBezTo>
                      <a:pt x="100026" y="25717"/>
                      <a:pt x="104676" y="40196"/>
                      <a:pt x="104676" y="58674"/>
                    </a:cubicBezTo>
                    <a:lnTo>
                      <a:pt x="104486" y="60865"/>
                    </a:lnTo>
                    <a:lnTo>
                      <a:pt x="20499" y="60865"/>
                    </a:lnTo>
                    <a:cubicBezTo>
                      <a:pt x="20783" y="71342"/>
                      <a:pt x="24295" y="79820"/>
                      <a:pt x="30938" y="86297"/>
                    </a:cubicBezTo>
                    <a:cubicBezTo>
                      <a:pt x="37676" y="92678"/>
                      <a:pt x="45647" y="95917"/>
                      <a:pt x="54948" y="95917"/>
                    </a:cubicBezTo>
                    <a:cubicBezTo>
                      <a:pt x="67759" y="95917"/>
                      <a:pt x="77819" y="89535"/>
                      <a:pt x="85031" y="76676"/>
                    </a:cubicBezTo>
                    <a:lnTo>
                      <a:pt x="102968" y="85439"/>
                    </a:lnTo>
                    <a:cubicBezTo>
                      <a:pt x="98128" y="94488"/>
                      <a:pt x="91485" y="101537"/>
                      <a:pt x="83038" y="106680"/>
                    </a:cubicBezTo>
                    <a:cubicBezTo>
                      <a:pt x="74497" y="111728"/>
                      <a:pt x="64912" y="114300"/>
                      <a:pt x="54094" y="114300"/>
                    </a:cubicBezTo>
                    <a:close/>
                    <a:moveTo>
                      <a:pt x="22017" y="44196"/>
                    </a:moveTo>
                    <a:lnTo>
                      <a:pt x="83323" y="44196"/>
                    </a:lnTo>
                    <a:cubicBezTo>
                      <a:pt x="82754" y="36766"/>
                      <a:pt x="79717" y="30575"/>
                      <a:pt x="74213" y="25717"/>
                    </a:cubicBezTo>
                    <a:cubicBezTo>
                      <a:pt x="68708" y="20860"/>
                      <a:pt x="61401" y="18383"/>
                      <a:pt x="52291" y="18383"/>
                    </a:cubicBezTo>
                    <a:cubicBezTo>
                      <a:pt x="44698" y="18383"/>
                      <a:pt x="38245" y="20765"/>
                      <a:pt x="32741" y="25432"/>
                    </a:cubicBezTo>
                    <a:cubicBezTo>
                      <a:pt x="27331" y="30099"/>
                      <a:pt x="23725" y="36385"/>
                      <a:pt x="22017" y="44196"/>
                    </a:cubicBezTo>
                    <a:close/>
                  </a:path>
                </a:pathLst>
              </a:custGeom>
              <a:solidFill>
                <a:srgbClr val="5F6368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" name="Google Shape;131;p16"/>
              <p:cNvSpPr/>
              <p:nvPr/>
            </p:nvSpPr>
            <p:spPr>
              <a:xfrm>
                <a:off x="6000927" y="4682574"/>
                <a:ext cx="104675" cy="114300"/>
              </a:xfrm>
              <a:custGeom>
                <a:rect b="b" l="l" r="r" t="t"/>
                <a:pathLst>
                  <a:path extrusionOk="0" h="114300" w="104675">
                    <a:moveTo>
                      <a:pt x="54094" y="114300"/>
                    </a:moveTo>
                    <a:cubicBezTo>
                      <a:pt x="38340" y="114300"/>
                      <a:pt x="25433" y="108871"/>
                      <a:pt x="15279" y="98108"/>
                    </a:cubicBezTo>
                    <a:cubicBezTo>
                      <a:pt x="5125" y="87344"/>
                      <a:pt x="0" y="73628"/>
                      <a:pt x="0" y="57150"/>
                    </a:cubicBezTo>
                    <a:cubicBezTo>
                      <a:pt x="0" y="40767"/>
                      <a:pt x="4935" y="27146"/>
                      <a:pt x="14805" y="16288"/>
                    </a:cubicBezTo>
                    <a:cubicBezTo>
                      <a:pt x="24674" y="5429"/>
                      <a:pt x="37391" y="0"/>
                      <a:pt x="52765" y="0"/>
                    </a:cubicBezTo>
                    <a:cubicBezTo>
                      <a:pt x="68614" y="0"/>
                      <a:pt x="81235" y="5143"/>
                      <a:pt x="90631" y="15430"/>
                    </a:cubicBezTo>
                    <a:cubicBezTo>
                      <a:pt x="100026" y="25717"/>
                      <a:pt x="104676" y="40196"/>
                      <a:pt x="104676" y="58674"/>
                    </a:cubicBezTo>
                    <a:lnTo>
                      <a:pt x="104486" y="60865"/>
                    </a:lnTo>
                    <a:lnTo>
                      <a:pt x="20404" y="60865"/>
                    </a:lnTo>
                    <a:cubicBezTo>
                      <a:pt x="20688" y="71342"/>
                      <a:pt x="24200" y="79820"/>
                      <a:pt x="30843" y="86297"/>
                    </a:cubicBezTo>
                    <a:cubicBezTo>
                      <a:pt x="37581" y="92678"/>
                      <a:pt x="45553" y="95917"/>
                      <a:pt x="54853" y="95917"/>
                    </a:cubicBezTo>
                    <a:cubicBezTo>
                      <a:pt x="67665" y="95917"/>
                      <a:pt x="77724" y="89535"/>
                      <a:pt x="84937" y="76676"/>
                    </a:cubicBezTo>
                    <a:lnTo>
                      <a:pt x="102873" y="85439"/>
                    </a:lnTo>
                    <a:cubicBezTo>
                      <a:pt x="98033" y="94488"/>
                      <a:pt x="91390" y="101537"/>
                      <a:pt x="82944" y="106680"/>
                    </a:cubicBezTo>
                    <a:cubicBezTo>
                      <a:pt x="74497" y="111728"/>
                      <a:pt x="64817" y="114300"/>
                      <a:pt x="54094" y="114300"/>
                    </a:cubicBezTo>
                    <a:close/>
                    <a:moveTo>
                      <a:pt x="22017" y="44196"/>
                    </a:moveTo>
                    <a:lnTo>
                      <a:pt x="83323" y="44196"/>
                    </a:lnTo>
                    <a:cubicBezTo>
                      <a:pt x="82754" y="36766"/>
                      <a:pt x="79717" y="30575"/>
                      <a:pt x="74308" y="25717"/>
                    </a:cubicBezTo>
                    <a:cubicBezTo>
                      <a:pt x="68803" y="20860"/>
                      <a:pt x="61496" y="18383"/>
                      <a:pt x="52385" y="18383"/>
                    </a:cubicBezTo>
                    <a:cubicBezTo>
                      <a:pt x="44793" y="18383"/>
                      <a:pt x="38340" y="20765"/>
                      <a:pt x="32836" y="25432"/>
                    </a:cubicBezTo>
                    <a:cubicBezTo>
                      <a:pt x="27332" y="30099"/>
                      <a:pt x="23725" y="36385"/>
                      <a:pt x="22017" y="44196"/>
                    </a:cubicBezTo>
                    <a:close/>
                  </a:path>
                </a:pathLst>
              </a:custGeom>
              <a:solidFill>
                <a:srgbClr val="5F6368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" name="Google Shape;132;p16"/>
              <p:cNvSpPr/>
              <p:nvPr/>
            </p:nvSpPr>
            <p:spPr>
              <a:xfrm>
                <a:off x="6122401" y="4682574"/>
                <a:ext cx="107333" cy="158114"/>
              </a:xfrm>
              <a:custGeom>
                <a:rect b="b" l="l" r="r" t="t"/>
                <a:pathLst>
                  <a:path extrusionOk="0" h="158114" w="107333">
                    <a:moveTo>
                      <a:pt x="56561" y="114300"/>
                    </a:moveTo>
                    <a:cubicBezTo>
                      <a:pt x="48684" y="114300"/>
                      <a:pt x="41567" y="112586"/>
                      <a:pt x="35113" y="109252"/>
                    </a:cubicBezTo>
                    <a:cubicBezTo>
                      <a:pt x="28660" y="105918"/>
                      <a:pt x="23630" y="101441"/>
                      <a:pt x="20119" y="95917"/>
                    </a:cubicBezTo>
                    <a:lnTo>
                      <a:pt x="19265" y="95917"/>
                    </a:lnTo>
                    <a:lnTo>
                      <a:pt x="20119" y="110776"/>
                    </a:lnTo>
                    <a:lnTo>
                      <a:pt x="20119" y="158115"/>
                    </a:lnTo>
                    <a:lnTo>
                      <a:pt x="0" y="158115"/>
                    </a:lnTo>
                    <a:lnTo>
                      <a:pt x="0" y="3524"/>
                    </a:lnTo>
                    <a:lnTo>
                      <a:pt x="19170" y="3524"/>
                    </a:lnTo>
                    <a:lnTo>
                      <a:pt x="19170" y="18383"/>
                    </a:lnTo>
                    <a:lnTo>
                      <a:pt x="20024" y="18383"/>
                    </a:lnTo>
                    <a:cubicBezTo>
                      <a:pt x="23536" y="12859"/>
                      <a:pt x="28470" y="8382"/>
                      <a:pt x="35019" y="5048"/>
                    </a:cubicBezTo>
                    <a:cubicBezTo>
                      <a:pt x="41472" y="1715"/>
                      <a:pt x="48684" y="0"/>
                      <a:pt x="56466" y="0"/>
                    </a:cubicBezTo>
                    <a:cubicBezTo>
                      <a:pt x="70606" y="0"/>
                      <a:pt x="82564" y="5524"/>
                      <a:pt x="92244" y="16669"/>
                    </a:cubicBezTo>
                    <a:cubicBezTo>
                      <a:pt x="102303" y="27908"/>
                      <a:pt x="107333" y="41434"/>
                      <a:pt x="107333" y="57150"/>
                    </a:cubicBezTo>
                    <a:cubicBezTo>
                      <a:pt x="107333" y="73057"/>
                      <a:pt x="102303" y="86582"/>
                      <a:pt x="92244" y="97631"/>
                    </a:cubicBezTo>
                    <a:cubicBezTo>
                      <a:pt x="82564" y="108776"/>
                      <a:pt x="70606" y="114300"/>
                      <a:pt x="56561" y="114300"/>
                    </a:cubicBezTo>
                    <a:close/>
                    <a:moveTo>
                      <a:pt x="53240" y="95917"/>
                    </a:moveTo>
                    <a:cubicBezTo>
                      <a:pt x="62825" y="95917"/>
                      <a:pt x="70891" y="92297"/>
                      <a:pt x="77439" y="84963"/>
                    </a:cubicBezTo>
                    <a:cubicBezTo>
                      <a:pt x="83987" y="77819"/>
                      <a:pt x="87309" y="68485"/>
                      <a:pt x="87309" y="57150"/>
                    </a:cubicBezTo>
                    <a:cubicBezTo>
                      <a:pt x="87309" y="45910"/>
                      <a:pt x="84082" y="36671"/>
                      <a:pt x="77439" y="29337"/>
                    </a:cubicBezTo>
                    <a:cubicBezTo>
                      <a:pt x="70891" y="22003"/>
                      <a:pt x="62825" y="18383"/>
                      <a:pt x="53240" y="18383"/>
                    </a:cubicBezTo>
                    <a:cubicBezTo>
                      <a:pt x="43465" y="18383"/>
                      <a:pt x="35303" y="22003"/>
                      <a:pt x="28755" y="29337"/>
                    </a:cubicBezTo>
                    <a:cubicBezTo>
                      <a:pt x="22397" y="36671"/>
                      <a:pt x="19170" y="45910"/>
                      <a:pt x="19170" y="57150"/>
                    </a:cubicBezTo>
                    <a:cubicBezTo>
                      <a:pt x="19170" y="68580"/>
                      <a:pt x="22397" y="77915"/>
                      <a:pt x="28755" y="85154"/>
                    </a:cubicBezTo>
                    <a:cubicBezTo>
                      <a:pt x="35398" y="92393"/>
                      <a:pt x="43465" y="95917"/>
                      <a:pt x="53240" y="95917"/>
                    </a:cubicBezTo>
                    <a:close/>
                  </a:path>
                </a:pathLst>
              </a:custGeom>
              <a:solidFill>
                <a:srgbClr val="5F6368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" name="Google Shape;133;p16"/>
              <p:cNvSpPr/>
              <p:nvPr/>
            </p:nvSpPr>
            <p:spPr>
              <a:xfrm>
                <a:off x="6251371" y="4636568"/>
                <a:ext cx="149848" cy="156876"/>
              </a:xfrm>
              <a:custGeom>
                <a:rect b="b" l="l" r="r" t="t"/>
                <a:pathLst>
                  <a:path extrusionOk="0" h="156876" w="149848">
                    <a:moveTo>
                      <a:pt x="20119" y="156877"/>
                    </a:moveTo>
                    <a:lnTo>
                      <a:pt x="0" y="156877"/>
                    </a:lnTo>
                    <a:lnTo>
                      <a:pt x="0" y="0"/>
                    </a:lnTo>
                    <a:lnTo>
                      <a:pt x="20119" y="0"/>
                    </a:lnTo>
                    <a:lnTo>
                      <a:pt x="74497" y="95536"/>
                    </a:lnTo>
                    <a:lnTo>
                      <a:pt x="75351" y="95536"/>
                    </a:lnTo>
                    <a:lnTo>
                      <a:pt x="129730" y="0"/>
                    </a:lnTo>
                    <a:lnTo>
                      <a:pt x="149849" y="0"/>
                    </a:lnTo>
                    <a:lnTo>
                      <a:pt x="149849" y="156877"/>
                    </a:lnTo>
                    <a:lnTo>
                      <a:pt x="129730" y="156877"/>
                    </a:lnTo>
                    <a:lnTo>
                      <a:pt x="129730" y="63722"/>
                    </a:lnTo>
                    <a:lnTo>
                      <a:pt x="130584" y="37433"/>
                    </a:lnTo>
                    <a:lnTo>
                      <a:pt x="129730" y="37433"/>
                    </a:lnTo>
                    <a:lnTo>
                      <a:pt x="80856" y="123539"/>
                    </a:lnTo>
                    <a:lnTo>
                      <a:pt x="69088" y="123539"/>
                    </a:lnTo>
                    <a:lnTo>
                      <a:pt x="20214" y="37433"/>
                    </a:lnTo>
                    <a:lnTo>
                      <a:pt x="19360" y="37433"/>
                    </a:lnTo>
                    <a:lnTo>
                      <a:pt x="20214" y="63722"/>
                    </a:lnTo>
                    <a:lnTo>
                      <a:pt x="20214" y="156877"/>
                    </a:lnTo>
                    <a:close/>
                  </a:path>
                </a:pathLst>
              </a:custGeom>
              <a:solidFill>
                <a:srgbClr val="5F6368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" name="Google Shape;134;p16"/>
              <p:cNvSpPr/>
              <p:nvPr/>
            </p:nvSpPr>
            <p:spPr>
              <a:xfrm>
                <a:off x="6425515" y="4634759"/>
                <a:ext cx="28470" cy="158686"/>
              </a:xfrm>
              <a:custGeom>
                <a:rect b="b" l="l" r="r" t="t"/>
                <a:pathLst>
                  <a:path extrusionOk="0" h="158686" w="28470">
                    <a:moveTo>
                      <a:pt x="28470" y="14287"/>
                    </a:moveTo>
                    <a:cubicBezTo>
                      <a:pt x="28470" y="18193"/>
                      <a:pt x="27047" y="21622"/>
                      <a:pt x="24295" y="24384"/>
                    </a:cubicBezTo>
                    <a:cubicBezTo>
                      <a:pt x="21543" y="27146"/>
                      <a:pt x="18221" y="28575"/>
                      <a:pt x="14235" y="28575"/>
                    </a:cubicBezTo>
                    <a:cubicBezTo>
                      <a:pt x="10249" y="28575"/>
                      <a:pt x="6928" y="27146"/>
                      <a:pt x="4176" y="24384"/>
                    </a:cubicBezTo>
                    <a:cubicBezTo>
                      <a:pt x="1424" y="21622"/>
                      <a:pt x="0" y="18288"/>
                      <a:pt x="0" y="14287"/>
                    </a:cubicBezTo>
                    <a:cubicBezTo>
                      <a:pt x="0" y="10287"/>
                      <a:pt x="1424" y="6953"/>
                      <a:pt x="4176" y="4191"/>
                    </a:cubicBezTo>
                    <a:cubicBezTo>
                      <a:pt x="6928" y="1429"/>
                      <a:pt x="10249" y="0"/>
                      <a:pt x="14235" y="0"/>
                    </a:cubicBezTo>
                    <a:cubicBezTo>
                      <a:pt x="18221" y="0"/>
                      <a:pt x="21543" y="1429"/>
                      <a:pt x="24295" y="4191"/>
                    </a:cubicBezTo>
                    <a:cubicBezTo>
                      <a:pt x="27047" y="6953"/>
                      <a:pt x="28470" y="10287"/>
                      <a:pt x="28470" y="14287"/>
                    </a:cubicBezTo>
                    <a:close/>
                    <a:moveTo>
                      <a:pt x="24390" y="51340"/>
                    </a:moveTo>
                    <a:lnTo>
                      <a:pt x="24390" y="158687"/>
                    </a:lnTo>
                    <a:lnTo>
                      <a:pt x="4271" y="158687"/>
                    </a:lnTo>
                    <a:lnTo>
                      <a:pt x="4271" y="51340"/>
                    </a:lnTo>
                    <a:lnTo>
                      <a:pt x="24390" y="51340"/>
                    </a:lnTo>
                    <a:close/>
                  </a:path>
                </a:pathLst>
              </a:custGeom>
              <a:solidFill>
                <a:srgbClr val="5F6368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" name="Google Shape;135;p16"/>
              <p:cNvSpPr/>
              <p:nvPr/>
            </p:nvSpPr>
            <p:spPr>
              <a:xfrm>
                <a:off x="6473630" y="4682574"/>
                <a:ext cx="94806" cy="110775"/>
              </a:xfrm>
              <a:custGeom>
                <a:rect b="b" l="l" r="r" t="t"/>
                <a:pathLst>
                  <a:path extrusionOk="0" h="110775" w="94806">
                    <a:moveTo>
                      <a:pt x="95" y="3524"/>
                    </a:moveTo>
                    <a:lnTo>
                      <a:pt x="19265" y="3524"/>
                    </a:lnTo>
                    <a:lnTo>
                      <a:pt x="19265" y="18383"/>
                    </a:lnTo>
                    <a:lnTo>
                      <a:pt x="20119" y="18383"/>
                    </a:lnTo>
                    <a:cubicBezTo>
                      <a:pt x="23156" y="13145"/>
                      <a:pt x="27901" y="8763"/>
                      <a:pt x="34164" y="5239"/>
                    </a:cubicBezTo>
                    <a:cubicBezTo>
                      <a:pt x="40428" y="1715"/>
                      <a:pt x="47071" y="0"/>
                      <a:pt x="53904" y="0"/>
                    </a:cubicBezTo>
                    <a:cubicBezTo>
                      <a:pt x="67000" y="0"/>
                      <a:pt x="77060" y="3715"/>
                      <a:pt x="84177" y="11240"/>
                    </a:cubicBezTo>
                    <a:cubicBezTo>
                      <a:pt x="91200" y="18764"/>
                      <a:pt x="94806" y="29432"/>
                      <a:pt x="94806" y="43339"/>
                    </a:cubicBezTo>
                    <a:lnTo>
                      <a:pt x="94806" y="110776"/>
                    </a:lnTo>
                    <a:lnTo>
                      <a:pt x="74687" y="110776"/>
                    </a:lnTo>
                    <a:lnTo>
                      <a:pt x="74687" y="44577"/>
                    </a:lnTo>
                    <a:cubicBezTo>
                      <a:pt x="74213" y="27051"/>
                      <a:pt x="65482" y="18288"/>
                      <a:pt x="48305" y="18288"/>
                    </a:cubicBezTo>
                    <a:cubicBezTo>
                      <a:pt x="40333" y="18288"/>
                      <a:pt x="33595" y="21527"/>
                      <a:pt x="28186" y="28004"/>
                    </a:cubicBezTo>
                    <a:cubicBezTo>
                      <a:pt x="22776" y="34481"/>
                      <a:pt x="20119" y="42291"/>
                      <a:pt x="20119" y="51340"/>
                    </a:cubicBezTo>
                    <a:lnTo>
                      <a:pt x="20119" y="110681"/>
                    </a:lnTo>
                    <a:lnTo>
                      <a:pt x="0" y="110681"/>
                    </a:lnTo>
                    <a:lnTo>
                      <a:pt x="0" y="3524"/>
                    </a:lnTo>
                    <a:close/>
                  </a:path>
                </a:pathLst>
              </a:custGeom>
              <a:solidFill>
                <a:srgbClr val="5F6368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" name="Google Shape;136;p16"/>
              <p:cNvSpPr/>
              <p:nvPr/>
            </p:nvSpPr>
            <p:spPr>
              <a:xfrm>
                <a:off x="6584759" y="4636568"/>
                <a:ext cx="107428" cy="160305"/>
              </a:xfrm>
              <a:custGeom>
                <a:rect b="b" l="l" r="r" t="t"/>
                <a:pathLst>
                  <a:path extrusionOk="0" h="160305" w="107428">
                    <a:moveTo>
                      <a:pt x="50772" y="160306"/>
                    </a:moveTo>
                    <a:cubicBezTo>
                      <a:pt x="36822" y="160306"/>
                      <a:pt x="24769" y="154781"/>
                      <a:pt x="14805" y="143637"/>
                    </a:cubicBezTo>
                    <a:cubicBezTo>
                      <a:pt x="4935" y="132398"/>
                      <a:pt x="0" y="118872"/>
                      <a:pt x="0" y="103156"/>
                    </a:cubicBezTo>
                    <a:cubicBezTo>
                      <a:pt x="0" y="87440"/>
                      <a:pt x="4935" y="73914"/>
                      <a:pt x="14805" y="62675"/>
                    </a:cubicBezTo>
                    <a:cubicBezTo>
                      <a:pt x="24864" y="51530"/>
                      <a:pt x="36822" y="46006"/>
                      <a:pt x="50772" y="46006"/>
                    </a:cubicBezTo>
                    <a:cubicBezTo>
                      <a:pt x="58649" y="46006"/>
                      <a:pt x="65767" y="47720"/>
                      <a:pt x="72315" y="51054"/>
                    </a:cubicBezTo>
                    <a:cubicBezTo>
                      <a:pt x="78768" y="54388"/>
                      <a:pt x="83798" y="58865"/>
                      <a:pt x="87309" y="64389"/>
                    </a:cubicBezTo>
                    <a:lnTo>
                      <a:pt x="88163" y="64389"/>
                    </a:lnTo>
                    <a:lnTo>
                      <a:pt x="87309" y="49530"/>
                    </a:lnTo>
                    <a:lnTo>
                      <a:pt x="87309" y="0"/>
                    </a:lnTo>
                    <a:lnTo>
                      <a:pt x="107428" y="0"/>
                    </a:lnTo>
                    <a:lnTo>
                      <a:pt x="107428" y="156877"/>
                    </a:lnTo>
                    <a:lnTo>
                      <a:pt x="88258" y="156877"/>
                    </a:lnTo>
                    <a:lnTo>
                      <a:pt x="88258" y="142018"/>
                    </a:lnTo>
                    <a:lnTo>
                      <a:pt x="87404" y="142018"/>
                    </a:lnTo>
                    <a:cubicBezTo>
                      <a:pt x="83893" y="147542"/>
                      <a:pt x="78958" y="152019"/>
                      <a:pt x="72410" y="155353"/>
                    </a:cubicBezTo>
                    <a:cubicBezTo>
                      <a:pt x="65861" y="158687"/>
                      <a:pt x="58649" y="160306"/>
                      <a:pt x="50772" y="160306"/>
                    </a:cubicBezTo>
                    <a:close/>
                    <a:moveTo>
                      <a:pt x="54094" y="141923"/>
                    </a:moveTo>
                    <a:cubicBezTo>
                      <a:pt x="63963" y="141923"/>
                      <a:pt x="72030" y="138303"/>
                      <a:pt x="78293" y="131159"/>
                    </a:cubicBezTo>
                    <a:cubicBezTo>
                      <a:pt x="84842" y="124016"/>
                      <a:pt x="88163" y="114681"/>
                      <a:pt x="88163" y="103156"/>
                    </a:cubicBezTo>
                    <a:cubicBezTo>
                      <a:pt x="88163" y="91916"/>
                      <a:pt x="84842" y="82677"/>
                      <a:pt x="78293" y="75343"/>
                    </a:cubicBezTo>
                    <a:cubicBezTo>
                      <a:pt x="71935" y="68009"/>
                      <a:pt x="63774" y="64389"/>
                      <a:pt x="54094" y="64389"/>
                    </a:cubicBezTo>
                    <a:cubicBezTo>
                      <a:pt x="44509" y="64389"/>
                      <a:pt x="36442" y="68009"/>
                      <a:pt x="29894" y="75343"/>
                    </a:cubicBezTo>
                    <a:cubicBezTo>
                      <a:pt x="23346" y="82677"/>
                      <a:pt x="20024" y="91916"/>
                      <a:pt x="20024" y="103156"/>
                    </a:cubicBezTo>
                    <a:cubicBezTo>
                      <a:pt x="20024" y="114586"/>
                      <a:pt x="23346" y="123825"/>
                      <a:pt x="29894" y="130969"/>
                    </a:cubicBezTo>
                    <a:cubicBezTo>
                      <a:pt x="36347" y="138303"/>
                      <a:pt x="44414" y="141923"/>
                      <a:pt x="54094" y="141923"/>
                    </a:cubicBezTo>
                    <a:close/>
                  </a:path>
                </a:pathLst>
              </a:custGeom>
              <a:solidFill>
                <a:srgbClr val="5F6368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7" name="Google Shape;137;p16"/>
            <p:cNvGrpSpPr/>
            <p:nvPr/>
          </p:nvGrpSpPr>
          <p:grpSpPr>
            <a:xfrm>
              <a:off x="4965272" y="4619519"/>
              <a:ext cx="711757" cy="228504"/>
              <a:chOff x="4965272" y="4619519"/>
              <a:chExt cx="711757" cy="228504"/>
            </a:xfrm>
          </p:grpSpPr>
          <p:sp>
            <p:nvSpPr>
              <p:cNvPr id="138" name="Google Shape;138;p16"/>
              <p:cNvSpPr/>
              <p:nvPr/>
            </p:nvSpPr>
            <p:spPr>
              <a:xfrm>
                <a:off x="4965272" y="4619519"/>
                <a:ext cx="173004" cy="177355"/>
              </a:xfrm>
              <a:custGeom>
                <a:rect b="b" l="l" r="r" t="t"/>
                <a:pathLst>
                  <a:path extrusionOk="0" h="177355" w="173004">
                    <a:moveTo>
                      <a:pt x="90061" y="177356"/>
                    </a:moveTo>
                    <a:cubicBezTo>
                      <a:pt x="41092" y="177356"/>
                      <a:pt x="0" y="137541"/>
                      <a:pt x="0" y="88678"/>
                    </a:cubicBezTo>
                    <a:cubicBezTo>
                      <a:pt x="0" y="39815"/>
                      <a:pt x="41092" y="0"/>
                      <a:pt x="90061" y="0"/>
                    </a:cubicBezTo>
                    <a:cubicBezTo>
                      <a:pt x="117108" y="0"/>
                      <a:pt x="136373" y="10573"/>
                      <a:pt x="150893" y="24479"/>
                    </a:cubicBezTo>
                    <a:lnTo>
                      <a:pt x="133811" y="41529"/>
                    </a:lnTo>
                    <a:cubicBezTo>
                      <a:pt x="123371" y="31814"/>
                      <a:pt x="109326" y="24194"/>
                      <a:pt x="90061" y="24194"/>
                    </a:cubicBezTo>
                    <a:cubicBezTo>
                      <a:pt x="54378" y="24194"/>
                      <a:pt x="26383" y="52959"/>
                      <a:pt x="26383" y="88678"/>
                    </a:cubicBezTo>
                    <a:cubicBezTo>
                      <a:pt x="26383" y="124397"/>
                      <a:pt x="54283" y="153162"/>
                      <a:pt x="90061" y="153162"/>
                    </a:cubicBezTo>
                    <a:cubicBezTo>
                      <a:pt x="113217" y="153162"/>
                      <a:pt x="126408" y="143828"/>
                      <a:pt x="134854" y="135446"/>
                    </a:cubicBezTo>
                    <a:cubicBezTo>
                      <a:pt x="141782" y="128492"/>
                      <a:pt x="146338" y="118586"/>
                      <a:pt x="148046" y="104966"/>
                    </a:cubicBezTo>
                    <a:lnTo>
                      <a:pt x="90061" y="104966"/>
                    </a:lnTo>
                    <a:lnTo>
                      <a:pt x="90061" y="80677"/>
                    </a:lnTo>
                    <a:lnTo>
                      <a:pt x="171676" y="80677"/>
                    </a:lnTo>
                    <a:cubicBezTo>
                      <a:pt x="172530" y="84963"/>
                      <a:pt x="173005" y="90202"/>
                      <a:pt x="173005" y="95822"/>
                    </a:cubicBezTo>
                    <a:cubicBezTo>
                      <a:pt x="173005" y="114014"/>
                      <a:pt x="167975" y="136493"/>
                      <a:pt x="152032" y="152495"/>
                    </a:cubicBezTo>
                    <a:cubicBezTo>
                      <a:pt x="136373" y="168688"/>
                      <a:pt x="116444" y="177356"/>
                      <a:pt x="90061" y="177356"/>
                    </a:cubicBezTo>
                    <a:close/>
                  </a:path>
                </a:pathLst>
              </a:custGeom>
              <a:solidFill>
                <a:srgbClr val="4285F4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" name="Google Shape;139;p16"/>
              <p:cNvSpPr/>
              <p:nvPr/>
            </p:nvSpPr>
            <p:spPr>
              <a:xfrm>
                <a:off x="5151847" y="4682669"/>
                <a:ext cx="112552" cy="114109"/>
              </a:xfrm>
              <a:custGeom>
                <a:rect b="b" l="l" r="r" t="t"/>
                <a:pathLst>
                  <a:path extrusionOk="0" h="114109" w="112552">
                    <a:moveTo>
                      <a:pt x="112553" y="57055"/>
                    </a:moveTo>
                    <a:cubicBezTo>
                      <a:pt x="112553" y="89916"/>
                      <a:pt x="87214" y="114110"/>
                      <a:pt x="56276" y="114110"/>
                    </a:cubicBezTo>
                    <a:cubicBezTo>
                      <a:pt x="25339" y="114110"/>
                      <a:pt x="0" y="89916"/>
                      <a:pt x="0" y="57055"/>
                    </a:cubicBezTo>
                    <a:cubicBezTo>
                      <a:pt x="0" y="24003"/>
                      <a:pt x="25339" y="0"/>
                      <a:pt x="56276" y="0"/>
                    </a:cubicBezTo>
                    <a:cubicBezTo>
                      <a:pt x="87214" y="0"/>
                      <a:pt x="112553" y="24003"/>
                      <a:pt x="112553" y="57055"/>
                    </a:cubicBezTo>
                    <a:close/>
                    <a:moveTo>
                      <a:pt x="87878" y="57055"/>
                    </a:moveTo>
                    <a:cubicBezTo>
                      <a:pt x="87878" y="36481"/>
                      <a:pt x="73169" y="22479"/>
                      <a:pt x="56181" y="22479"/>
                    </a:cubicBezTo>
                    <a:cubicBezTo>
                      <a:pt x="39194" y="22479"/>
                      <a:pt x="24484" y="36576"/>
                      <a:pt x="24484" y="57055"/>
                    </a:cubicBezTo>
                    <a:cubicBezTo>
                      <a:pt x="24484" y="77343"/>
                      <a:pt x="39194" y="91631"/>
                      <a:pt x="56181" y="91631"/>
                    </a:cubicBezTo>
                    <a:cubicBezTo>
                      <a:pt x="73169" y="91631"/>
                      <a:pt x="87878" y="77438"/>
                      <a:pt x="87878" y="57055"/>
                    </a:cubicBezTo>
                    <a:close/>
                  </a:path>
                </a:pathLst>
              </a:custGeom>
              <a:solidFill>
                <a:srgbClr val="EA4335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" name="Google Shape;140;p16"/>
              <p:cNvSpPr/>
              <p:nvPr/>
            </p:nvSpPr>
            <p:spPr>
              <a:xfrm>
                <a:off x="5278160" y="4682669"/>
                <a:ext cx="112552" cy="114109"/>
              </a:xfrm>
              <a:custGeom>
                <a:rect b="b" l="l" r="r" t="t"/>
                <a:pathLst>
                  <a:path extrusionOk="0" h="114109" w="112552">
                    <a:moveTo>
                      <a:pt x="112553" y="57055"/>
                    </a:moveTo>
                    <a:cubicBezTo>
                      <a:pt x="112553" y="89916"/>
                      <a:pt x="87309" y="114110"/>
                      <a:pt x="56276" y="114110"/>
                    </a:cubicBezTo>
                    <a:cubicBezTo>
                      <a:pt x="25244" y="114110"/>
                      <a:pt x="0" y="89916"/>
                      <a:pt x="0" y="57055"/>
                    </a:cubicBezTo>
                    <a:cubicBezTo>
                      <a:pt x="0" y="24003"/>
                      <a:pt x="25244" y="0"/>
                      <a:pt x="56276" y="0"/>
                    </a:cubicBezTo>
                    <a:cubicBezTo>
                      <a:pt x="87214" y="0"/>
                      <a:pt x="112553" y="24003"/>
                      <a:pt x="112553" y="57055"/>
                    </a:cubicBezTo>
                    <a:close/>
                    <a:moveTo>
                      <a:pt x="87878" y="57055"/>
                    </a:moveTo>
                    <a:cubicBezTo>
                      <a:pt x="87878" y="36481"/>
                      <a:pt x="73169" y="22479"/>
                      <a:pt x="56181" y="22479"/>
                    </a:cubicBezTo>
                    <a:cubicBezTo>
                      <a:pt x="39194" y="22479"/>
                      <a:pt x="24484" y="36576"/>
                      <a:pt x="24484" y="57055"/>
                    </a:cubicBezTo>
                    <a:cubicBezTo>
                      <a:pt x="24484" y="77343"/>
                      <a:pt x="39194" y="91631"/>
                      <a:pt x="56181" y="91631"/>
                    </a:cubicBezTo>
                    <a:cubicBezTo>
                      <a:pt x="73169" y="91726"/>
                      <a:pt x="87878" y="77438"/>
                      <a:pt x="87878" y="57055"/>
                    </a:cubicBezTo>
                    <a:close/>
                  </a:path>
                </a:pathLst>
              </a:custGeom>
              <a:solidFill>
                <a:srgbClr val="FBBC04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" name="Google Shape;141;p16"/>
              <p:cNvSpPr/>
              <p:nvPr/>
            </p:nvSpPr>
            <p:spPr>
              <a:xfrm>
                <a:off x="5404284" y="4682574"/>
                <a:ext cx="109515" cy="165449"/>
              </a:xfrm>
              <a:custGeom>
                <a:rect b="b" l="l" r="r" t="t"/>
                <a:pathLst>
                  <a:path extrusionOk="0" h="165449" w="109515">
                    <a:moveTo>
                      <a:pt x="109516" y="3524"/>
                    </a:moveTo>
                    <a:lnTo>
                      <a:pt x="109516" y="106013"/>
                    </a:lnTo>
                    <a:cubicBezTo>
                      <a:pt x="109516" y="148209"/>
                      <a:pt x="84652" y="165449"/>
                      <a:pt x="55232" y="165449"/>
                    </a:cubicBezTo>
                    <a:cubicBezTo>
                      <a:pt x="27521" y="165449"/>
                      <a:pt x="10819" y="146876"/>
                      <a:pt x="4555" y="131731"/>
                    </a:cubicBezTo>
                    <a:lnTo>
                      <a:pt x="26383" y="122682"/>
                    </a:lnTo>
                    <a:cubicBezTo>
                      <a:pt x="30273" y="132017"/>
                      <a:pt x="39764" y="142970"/>
                      <a:pt x="55138" y="142970"/>
                    </a:cubicBezTo>
                    <a:cubicBezTo>
                      <a:pt x="73928" y="142970"/>
                      <a:pt x="85696" y="131255"/>
                      <a:pt x="85696" y="109442"/>
                    </a:cubicBezTo>
                    <a:lnTo>
                      <a:pt x="85696" y="101251"/>
                    </a:lnTo>
                    <a:lnTo>
                      <a:pt x="84842" y="101251"/>
                    </a:lnTo>
                    <a:cubicBezTo>
                      <a:pt x="79242" y="108204"/>
                      <a:pt x="68424" y="114205"/>
                      <a:pt x="54758" y="114205"/>
                    </a:cubicBezTo>
                    <a:cubicBezTo>
                      <a:pt x="26193" y="114205"/>
                      <a:pt x="0" y="89345"/>
                      <a:pt x="0" y="57341"/>
                    </a:cubicBezTo>
                    <a:cubicBezTo>
                      <a:pt x="0" y="25146"/>
                      <a:pt x="26193" y="0"/>
                      <a:pt x="54758" y="0"/>
                    </a:cubicBezTo>
                    <a:cubicBezTo>
                      <a:pt x="68424" y="0"/>
                      <a:pt x="79242" y="6096"/>
                      <a:pt x="84842" y="12764"/>
                    </a:cubicBezTo>
                    <a:lnTo>
                      <a:pt x="85696" y="12764"/>
                    </a:lnTo>
                    <a:lnTo>
                      <a:pt x="85696" y="3524"/>
                    </a:lnTo>
                    <a:lnTo>
                      <a:pt x="109516" y="3524"/>
                    </a:lnTo>
                    <a:close/>
                    <a:moveTo>
                      <a:pt x="87404" y="57436"/>
                    </a:moveTo>
                    <a:cubicBezTo>
                      <a:pt x="87404" y="37338"/>
                      <a:pt x="74023" y="22574"/>
                      <a:pt x="56846" y="22574"/>
                    </a:cubicBezTo>
                    <a:cubicBezTo>
                      <a:pt x="39574" y="22574"/>
                      <a:pt x="25054" y="37243"/>
                      <a:pt x="25054" y="57436"/>
                    </a:cubicBezTo>
                    <a:cubicBezTo>
                      <a:pt x="25054" y="77343"/>
                      <a:pt x="39574" y="91821"/>
                      <a:pt x="56846" y="91821"/>
                    </a:cubicBezTo>
                    <a:cubicBezTo>
                      <a:pt x="74023" y="91821"/>
                      <a:pt x="87404" y="77343"/>
                      <a:pt x="87404" y="57436"/>
                    </a:cubicBezTo>
                    <a:close/>
                  </a:path>
                </a:pathLst>
              </a:custGeom>
              <a:solidFill>
                <a:srgbClr val="4285F4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" name="Google Shape;142;p16"/>
              <p:cNvSpPr/>
              <p:nvPr/>
            </p:nvSpPr>
            <p:spPr>
              <a:xfrm>
                <a:off x="5532590" y="4625614"/>
                <a:ext cx="25148" cy="167830"/>
              </a:xfrm>
              <a:custGeom>
                <a:rect b="b" l="l" r="r" t="t"/>
                <a:pathLst>
                  <a:path extrusionOk="0" h="167830" w="25148">
                    <a:moveTo>
                      <a:pt x="25149" y="0"/>
                    </a:moveTo>
                    <a:lnTo>
                      <a:pt x="25149" y="167831"/>
                    </a:lnTo>
                    <a:lnTo>
                      <a:pt x="0" y="167831"/>
                    </a:lnTo>
                    <a:lnTo>
                      <a:pt x="0" y="0"/>
                    </a:lnTo>
                    <a:lnTo>
                      <a:pt x="25149" y="0"/>
                    </a:lnTo>
                    <a:close/>
                  </a:path>
                </a:pathLst>
              </a:custGeom>
              <a:solidFill>
                <a:srgbClr val="34A853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" name="Google Shape;143;p16"/>
              <p:cNvSpPr/>
              <p:nvPr/>
            </p:nvSpPr>
            <p:spPr>
              <a:xfrm>
                <a:off x="5572354" y="4682764"/>
                <a:ext cx="104675" cy="114109"/>
              </a:xfrm>
              <a:custGeom>
                <a:rect b="b" l="l" r="r" t="t"/>
                <a:pathLst>
                  <a:path extrusionOk="0" h="114109" w="104675">
                    <a:moveTo>
                      <a:pt x="84082" y="75819"/>
                    </a:moveTo>
                    <a:lnTo>
                      <a:pt x="103537" y="88773"/>
                    </a:lnTo>
                    <a:cubicBezTo>
                      <a:pt x="97274" y="98108"/>
                      <a:pt x="82089" y="114110"/>
                      <a:pt x="55897" y="114110"/>
                    </a:cubicBezTo>
                    <a:cubicBezTo>
                      <a:pt x="23441" y="114110"/>
                      <a:pt x="0" y="89059"/>
                      <a:pt x="0" y="57055"/>
                    </a:cubicBezTo>
                    <a:cubicBezTo>
                      <a:pt x="0" y="23146"/>
                      <a:pt x="23630" y="0"/>
                      <a:pt x="53145" y="0"/>
                    </a:cubicBezTo>
                    <a:cubicBezTo>
                      <a:pt x="82754" y="0"/>
                      <a:pt x="97274" y="23527"/>
                      <a:pt x="102019" y="36290"/>
                    </a:cubicBezTo>
                    <a:lnTo>
                      <a:pt x="104676" y="42767"/>
                    </a:lnTo>
                    <a:lnTo>
                      <a:pt x="28280" y="74390"/>
                    </a:lnTo>
                    <a:cubicBezTo>
                      <a:pt x="34164" y="85820"/>
                      <a:pt x="43180" y="91726"/>
                      <a:pt x="55992" y="91726"/>
                    </a:cubicBezTo>
                    <a:cubicBezTo>
                      <a:pt x="68708" y="91631"/>
                      <a:pt x="77629" y="85344"/>
                      <a:pt x="84082" y="75819"/>
                    </a:cubicBezTo>
                    <a:close/>
                    <a:moveTo>
                      <a:pt x="24200" y="55245"/>
                    </a:moveTo>
                    <a:lnTo>
                      <a:pt x="75257" y="34100"/>
                    </a:lnTo>
                    <a:cubicBezTo>
                      <a:pt x="72410" y="26956"/>
                      <a:pt x="63963" y="22003"/>
                      <a:pt x="53999" y="22003"/>
                    </a:cubicBezTo>
                    <a:cubicBezTo>
                      <a:pt x="41282" y="22003"/>
                      <a:pt x="23535" y="33242"/>
                      <a:pt x="24200" y="55245"/>
                    </a:cubicBezTo>
                    <a:close/>
                  </a:path>
                </a:pathLst>
              </a:custGeom>
              <a:solidFill>
                <a:srgbClr val="EA4335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b Title - Text and image horizontal">
  <p:cSld name="BLANK_1_2"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7"/>
          <p:cNvSpPr txBox="1"/>
          <p:nvPr>
            <p:ph type="title"/>
          </p:nvPr>
        </p:nvSpPr>
        <p:spPr>
          <a:xfrm>
            <a:off x="4303600" y="1345500"/>
            <a:ext cx="7278300" cy="1744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300"/>
              <a:buFont typeface="Google Sans Medium"/>
              <a:buNone/>
              <a:defRPr sz="5300">
                <a:latin typeface="Google Sans Medium"/>
                <a:ea typeface="Google Sans Medium"/>
                <a:cs typeface="Google Sans Medium"/>
                <a:sym typeface="Google Sans Medium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300"/>
              <a:buFont typeface="Google Sans Medium"/>
              <a:buNone/>
              <a:defRPr sz="5300">
                <a:latin typeface="Google Sans Medium"/>
                <a:ea typeface="Google Sans Medium"/>
                <a:cs typeface="Google Sans Medium"/>
                <a:sym typeface="Google Sans Medium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300"/>
              <a:buFont typeface="Google Sans Medium"/>
              <a:buNone/>
              <a:defRPr sz="5300">
                <a:latin typeface="Google Sans Medium"/>
                <a:ea typeface="Google Sans Medium"/>
                <a:cs typeface="Google Sans Medium"/>
                <a:sym typeface="Google Sans Medium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300"/>
              <a:buFont typeface="Google Sans Medium"/>
              <a:buNone/>
              <a:defRPr sz="5300">
                <a:latin typeface="Google Sans Medium"/>
                <a:ea typeface="Google Sans Medium"/>
                <a:cs typeface="Google Sans Medium"/>
                <a:sym typeface="Google Sans Medium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300"/>
              <a:buFont typeface="Google Sans Medium"/>
              <a:buNone/>
              <a:defRPr sz="5300">
                <a:latin typeface="Google Sans Medium"/>
                <a:ea typeface="Google Sans Medium"/>
                <a:cs typeface="Google Sans Medium"/>
                <a:sym typeface="Google Sans Medium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300"/>
              <a:buFont typeface="Google Sans Medium"/>
              <a:buNone/>
              <a:defRPr sz="5300">
                <a:latin typeface="Google Sans Medium"/>
                <a:ea typeface="Google Sans Medium"/>
                <a:cs typeface="Google Sans Medium"/>
                <a:sym typeface="Google Sans Medium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300"/>
              <a:buFont typeface="Google Sans Medium"/>
              <a:buNone/>
              <a:defRPr sz="5300">
                <a:latin typeface="Google Sans Medium"/>
                <a:ea typeface="Google Sans Medium"/>
                <a:cs typeface="Google Sans Medium"/>
                <a:sym typeface="Google Sans Medium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300"/>
              <a:buFont typeface="Google Sans Medium"/>
              <a:buNone/>
              <a:defRPr sz="5300">
                <a:latin typeface="Google Sans Medium"/>
                <a:ea typeface="Google Sans Medium"/>
                <a:cs typeface="Google Sans Medium"/>
                <a:sym typeface="Google Sans Medium"/>
              </a:defRPr>
            </a:lvl9pPr>
          </a:lstStyle>
          <a:p/>
        </p:txBody>
      </p:sp>
      <p:sp>
        <p:nvSpPr>
          <p:cNvPr id="146" name="Google Shape;146;p17"/>
          <p:cNvSpPr txBox="1"/>
          <p:nvPr>
            <p:ph idx="1" type="subTitle"/>
          </p:nvPr>
        </p:nvSpPr>
        <p:spPr>
          <a:xfrm>
            <a:off x="7998000" y="3485016"/>
            <a:ext cx="3584400" cy="10035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147" name="Google Shape;147;p17"/>
          <p:cNvSpPr txBox="1"/>
          <p:nvPr>
            <p:ph idx="2" type="subTitle"/>
          </p:nvPr>
        </p:nvSpPr>
        <p:spPr>
          <a:xfrm>
            <a:off x="4303600" y="3484966"/>
            <a:ext cx="3584400" cy="10035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148" name="Google Shape;148;p17"/>
          <p:cNvSpPr/>
          <p:nvPr>
            <p:ph idx="3" type="pic"/>
          </p:nvPr>
        </p:nvSpPr>
        <p:spPr>
          <a:xfrm>
            <a:off x="0" y="4813067"/>
            <a:ext cx="12192000" cy="2044800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149" name="Google Shape;149;p17"/>
          <p:cNvGrpSpPr/>
          <p:nvPr/>
        </p:nvGrpSpPr>
        <p:grpSpPr>
          <a:xfrm>
            <a:off x="609304" y="609439"/>
            <a:ext cx="2043459" cy="270389"/>
            <a:chOff x="4965272" y="4619519"/>
            <a:chExt cx="1726915" cy="228504"/>
          </a:xfrm>
        </p:grpSpPr>
        <p:grpSp>
          <p:nvGrpSpPr>
            <p:cNvPr id="150" name="Google Shape;150;p17"/>
            <p:cNvGrpSpPr/>
            <p:nvPr/>
          </p:nvGrpSpPr>
          <p:grpSpPr>
            <a:xfrm>
              <a:off x="5743461" y="4634759"/>
              <a:ext cx="948726" cy="205929"/>
              <a:chOff x="5743461" y="4634759"/>
              <a:chExt cx="948726" cy="205929"/>
            </a:xfrm>
          </p:grpSpPr>
          <p:sp>
            <p:nvSpPr>
              <p:cNvPr id="151" name="Google Shape;151;p17"/>
              <p:cNvSpPr/>
              <p:nvPr/>
            </p:nvSpPr>
            <p:spPr>
              <a:xfrm>
                <a:off x="5743461" y="4636568"/>
                <a:ext cx="127072" cy="156972"/>
              </a:xfrm>
              <a:custGeom>
                <a:rect b="b" l="l" r="r" t="t"/>
                <a:pathLst>
                  <a:path extrusionOk="0" h="156972" w="127072">
                    <a:moveTo>
                      <a:pt x="0" y="156877"/>
                    </a:moveTo>
                    <a:lnTo>
                      <a:pt x="0" y="0"/>
                    </a:lnTo>
                    <a:lnTo>
                      <a:pt x="47830" y="0"/>
                    </a:lnTo>
                    <a:cubicBezTo>
                      <a:pt x="71650" y="0"/>
                      <a:pt x="90915" y="7239"/>
                      <a:pt x="105340" y="21717"/>
                    </a:cubicBezTo>
                    <a:cubicBezTo>
                      <a:pt x="119860" y="36195"/>
                      <a:pt x="127073" y="55055"/>
                      <a:pt x="127073" y="78486"/>
                    </a:cubicBezTo>
                    <a:cubicBezTo>
                      <a:pt x="127073" y="102013"/>
                      <a:pt x="119860" y="120968"/>
                      <a:pt x="105340" y="135350"/>
                    </a:cubicBezTo>
                    <a:cubicBezTo>
                      <a:pt x="90820" y="149733"/>
                      <a:pt x="71650" y="156972"/>
                      <a:pt x="47830" y="156972"/>
                    </a:cubicBezTo>
                    <a:lnTo>
                      <a:pt x="0" y="156972"/>
                    </a:lnTo>
                    <a:close/>
                    <a:moveTo>
                      <a:pt x="20119" y="19241"/>
                    </a:moveTo>
                    <a:lnTo>
                      <a:pt x="20119" y="137541"/>
                    </a:lnTo>
                    <a:lnTo>
                      <a:pt x="47830" y="137541"/>
                    </a:lnTo>
                    <a:cubicBezTo>
                      <a:pt x="66051" y="137541"/>
                      <a:pt x="80381" y="132302"/>
                      <a:pt x="90820" y="121920"/>
                    </a:cubicBezTo>
                    <a:cubicBezTo>
                      <a:pt x="101259" y="111443"/>
                      <a:pt x="106574" y="96965"/>
                      <a:pt x="106574" y="78391"/>
                    </a:cubicBezTo>
                    <a:cubicBezTo>
                      <a:pt x="106574" y="60008"/>
                      <a:pt x="101354" y="45530"/>
                      <a:pt x="90820" y="35052"/>
                    </a:cubicBezTo>
                    <a:cubicBezTo>
                      <a:pt x="80381" y="24575"/>
                      <a:pt x="66051" y="19241"/>
                      <a:pt x="47830" y="19241"/>
                    </a:cubicBezTo>
                    <a:lnTo>
                      <a:pt x="20119" y="19241"/>
                    </a:lnTo>
                    <a:close/>
                  </a:path>
                </a:pathLst>
              </a:custGeom>
              <a:solidFill>
                <a:srgbClr val="5F6368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2" name="Google Shape;152;p17"/>
              <p:cNvSpPr/>
              <p:nvPr/>
            </p:nvSpPr>
            <p:spPr>
              <a:xfrm>
                <a:off x="5884484" y="4682574"/>
                <a:ext cx="104675" cy="114300"/>
              </a:xfrm>
              <a:custGeom>
                <a:rect b="b" l="l" r="r" t="t"/>
                <a:pathLst>
                  <a:path extrusionOk="0" h="114300" w="104675">
                    <a:moveTo>
                      <a:pt x="54094" y="114300"/>
                    </a:moveTo>
                    <a:cubicBezTo>
                      <a:pt x="38340" y="114300"/>
                      <a:pt x="25433" y="108871"/>
                      <a:pt x="15279" y="98108"/>
                    </a:cubicBezTo>
                    <a:cubicBezTo>
                      <a:pt x="5125" y="87344"/>
                      <a:pt x="0" y="73628"/>
                      <a:pt x="0" y="57150"/>
                    </a:cubicBezTo>
                    <a:cubicBezTo>
                      <a:pt x="0" y="40767"/>
                      <a:pt x="4935" y="27146"/>
                      <a:pt x="14805" y="16288"/>
                    </a:cubicBezTo>
                    <a:cubicBezTo>
                      <a:pt x="24674" y="5429"/>
                      <a:pt x="37391" y="0"/>
                      <a:pt x="52765" y="0"/>
                    </a:cubicBezTo>
                    <a:cubicBezTo>
                      <a:pt x="68613" y="0"/>
                      <a:pt x="81235" y="5143"/>
                      <a:pt x="90631" y="15430"/>
                    </a:cubicBezTo>
                    <a:cubicBezTo>
                      <a:pt x="100026" y="25717"/>
                      <a:pt x="104676" y="40196"/>
                      <a:pt x="104676" y="58674"/>
                    </a:cubicBezTo>
                    <a:lnTo>
                      <a:pt x="104486" y="60865"/>
                    </a:lnTo>
                    <a:lnTo>
                      <a:pt x="20499" y="60865"/>
                    </a:lnTo>
                    <a:cubicBezTo>
                      <a:pt x="20783" y="71342"/>
                      <a:pt x="24295" y="79820"/>
                      <a:pt x="30938" y="86297"/>
                    </a:cubicBezTo>
                    <a:cubicBezTo>
                      <a:pt x="37676" y="92678"/>
                      <a:pt x="45647" y="95917"/>
                      <a:pt x="54948" y="95917"/>
                    </a:cubicBezTo>
                    <a:cubicBezTo>
                      <a:pt x="67759" y="95917"/>
                      <a:pt x="77819" y="89535"/>
                      <a:pt x="85031" y="76676"/>
                    </a:cubicBezTo>
                    <a:lnTo>
                      <a:pt x="102968" y="85439"/>
                    </a:lnTo>
                    <a:cubicBezTo>
                      <a:pt x="98128" y="94488"/>
                      <a:pt x="91485" y="101537"/>
                      <a:pt x="83038" y="106680"/>
                    </a:cubicBezTo>
                    <a:cubicBezTo>
                      <a:pt x="74497" y="111728"/>
                      <a:pt x="64912" y="114300"/>
                      <a:pt x="54094" y="114300"/>
                    </a:cubicBezTo>
                    <a:close/>
                    <a:moveTo>
                      <a:pt x="22017" y="44196"/>
                    </a:moveTo>
                    <a:lnTo>
                      <a:pt x="83323" y="44196"/>
                    </a:lnTo>
                    <a:cubicBezTo>
                      <a:pt x="82754" y="36766"/>
                      <a:pt x="79717" y="30575"/>
                      <a:pt x="74213" y="25717"/>
                    </a:cubicBezTo>
                    <a:cubicBezTo>
                      <a:pt x="68708" y="20860"/>
                      <a:pt x="61401" y="18383"/>
                      <a:pt x="52291" y="18383"/>
                    </a:cubicBezTo>
                    <a:cubicBezTo>
                      <a:pt x="44698" y="18383"/>
                      <a:pt x="38245" y="20765"/>
                      <a:pt x="32741" y="25432"/>
                    </a:cubicBezTo>
                    <a:cubicBezTo>
                      <a:pt x="27331" y="30099"/>
                      <a:pt x="23725" y="36385"/>
                      <a:pt x="22017" y="44196"/>
                    </a:cubicBezTo>
                    <a:close/>
                  </a:path>
                </a:pathLst>
              </a:custGeom>
              <a:solidFill>
                <a:srgbClr val="5F6368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3" name="Google Shape;153;p17"/>
              <p:cNvSpPr/>
              <p:nvPr/>
            </p:nvSpPr>
            <p:spPr>
              <a:xfrm>
                <a:off x="6000927" y="4682574"/>
                <a:ext cx="104675" cy="114300"/>
              </a:xfrm>
              <a:custGeom>
                <a:rect b="b" l="l" r="r" t="t"/>
                <a:pathLst>
                  <a:path extrusionOk="0" h="114300" w="104675">
                    <a:moveTo>
                      <a:pt x="54094" y="114300"/>
                    </a:moveTo>
                    <a:cubicBezTo>
                      <a:pt x="38340" y="114300"/>
                      <a:pt x="25433" y="108871"/>
                      <a:pt x="15279" y="98108"/>
                    </a:cubicBezTo>
                    <a:cubicBezTo>
                      <a:pt x="5125" y="87344"/>
                      <a:pt x="0" y="73628"/>
                      <a:pt x="0" y="57150"/>
                    </a:cubicBezTo>
                    <a:cubicBezTo>
                      <a:pt x="0" y="40767"/>
                      <a:pt x="4935" y="27146"/>
                      <a:pt x="14805" y="16288"/>
                    </a:cubicBezTo>
                    <a:cubicBezTo>
                      <a:pt x="24674" y="5429"/>
                      <a:pt x="37391" y="0"/>
                      <a:pt x="52765" y="0"/>
                    </a:cubicBezTo>
                    <a:cubicBezTo>
                      <a:pt x="68614" y="0"/>
                      <a:pt x="81235" y="5143"/>
                      <a:pt x="90631" y="15430"/>
                    </a:cubicBezTo>
                    <a:cubicBezTo>
                      <a:pt x="100026" y="25717"/>
                      <a:pt x="104676" y="40196"/>
                      <a:pt x="104676" y="58674"/>
                    </a:cubicBezTo>
                    <a:lnTo>
                      <a:pt x="104486" y="60865"/>
                    </a:lnTo>
                    <a:lnTo>
                      <a:pt x="20404" y="60865"/>
                    </a:lnTo>
                    <a:cubicBezTo>
                      <a:pt x="20688" y="71342"/>
                      <a:pt x="24200" y="79820"/>
                      <a:pt x="30843" y="86297"/>
                    </a:cubicBezTo>
                    <a:cubicBezTo>
                      <a:pt x="37581" y="92678"/>
                      <a:pt x="45553" y="95917"/>
                      <a:pt x="54853" y="95917"/>
                    </a:cubicBezTo>
                    <a:cubicBezTo>
                      <a:pt x="67665" y="95917"/>
                      <a:pt x="77724" y="89535"/>
                      <a:pt x="84937" y="76676"/>
                    </a:cubicBezTo>
                    <a:lnTo>
                      <a:pt x="102873" y="85439"/>
                    </a:lnTo>
                    <a:cubicBezTo>
                      <a:pt x="98033" y="94488"/>
                      <a:pt x="91390" y="101537"/>
                      <a:pt x="82944" y="106680"/>
                    </a:cubicBezTo>
                    <a:cubicBezTo>
                      <a:pt x="74497" y="111728"/>
                      <a:pt x="64817" y="114300"/>
                      <a:pt x="54094" y="114300"/>
                    </a:cubicBezTo>
                    <a:close/>
                    <a:moveTo>
                      <a:pt x="22017" y="44196"/>
                    </a:moveTo>
                    <a:lnTo>
                      <a:pt x="83323" y="44196"/>
                    </a:lnTo>
                    <a:cubicBezTo>
                      <a:pt x="82754" y="36766"/>
                      <a:pt x="79717" y="30575"/>
                      <a:pt x="74308" y="25717"/>
                    </a:cubicBezTo>
                    <a:cubicBezTo>
                      <a:pt x="68803" y="20860"/>
                      <a:pt x="61496" y="18383"/>
                      <a:pt x="52385" y="18383"/>
                    </a:cubicBezTo>
                    <a:cubicBezTo>
                      <a:pt x="44793" y="18383"/>
                      <a:pt x="38340" y="20765"/>
                      <a:pt x="32836" y="25432"/>
                    </a:cubicBezTo>
                    <a:cubicBezTo>
                      <a:pt x="27332" y="30099"/>
                      <a:pt x="23725" y="36385"/>
                      <a:pt x="22017" y="44196"/>
                    </a:cubicBezTo>
                    <a:close/>
                  </a:path>
                </a:pathLst>
              </a:custGeom>
              <a:solidFill>
                <a:srgbClr val="5F6368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4" name="Google Shape;154;p17"/>
              <p:cNvSpPr/>
              <p:nvPr/>
            </p:nvSpPr>
            <p:spPr>
              <a:xfrm>
                <a:off x="6122401" y="4682574"/>
                <a:ext cx="107333" cy="158114"/>
              </a:xfrm>
              <a:custGeom>
                <a:rect b="b" l="l" r="r" t="t"/>
                <a:pathLst>
                  <a:path extrusionOk="0" h="158114" w="107333">
                    <a:moveTo>
                      <a:pt x="56561" y="114300"/>
                    </a:moveTo>
                    <a:cubicBezTo>
                      <a:pt x="48684" y="114300"/>
                      <a:pt x="41567" y="112586"/>
                      <a:pt x="35113" y="109252"/>
                    </a:cubicBezTo>
                    <a:cubicBezTo>
                      <a:pt x="28660" y="105918"/>
                      <a:pt x="23630" y="101441"/>
                      <a:pt x="20119" y="95917"/>
                    </a:cubicBezTo>
                    <a:lnTo>
                      <a:pt x="19265" y="95917"/>
                    </a:lnTo>
                    <a:lnTo>
                      <a:pt x="20119" y="110776"/>
                    </a:lnTo>
                    <a:lnTo>
                      <a:pt x="20119" y="158115"/>
                    </a:lnTo>
                    <a:lnTo>
                      <a:pt x="0" y="158115"/>
                    </a:lnTo>
                    <a:lnTo>
                      <a:pt x="0" y="3524"/>
                    </a:lnTo>
                    <a:lnTo>
                      <a:pt x="19170" y="3524"/>
                    </a:lnTo>
                    <a:lnTo>
                      <a:pt x="19170" y="18383"/>
                    </a:lnTo>
                    <a:lnTo>
                      <a:pt x="20024" y="18383"/>
                    </a:lnTo>
                    <a:cubicBezTo>
                      <a:pt x="23536" y="12859"/>
                      <a:pt x="28470" y="8382"/>
                      <a:pt x="35019" y="5048"/>
                    </a:cubicBezTo>
                    <a:cubicBezTo>
                      <a:pt x="41472" y="1715"/>
                      <a:pt x="48684" y="0"/>
                      <a:pt x="56466" y="0"/>
                    </a:cubicBezTo>
                    <a:cubicBezTo>
                      <a:pt x="70606" y="0"/>
                      <a:pt x="82564" y="5524"/>
                      <a:pt x="92244" y="16669"/>
                    </a:cubicBezTo>
                    <a:cubicBezTo>
                      <a:pt x="102303" y="27908"/>
                      <a:pt x="107333" y="41434"/>
                      <a:pt x="107333" y="57150"/>
                    </a:cubicBezTo>
                    <a:cubicBezTo>
                      <a:pt x="107333" y="73057"/>
                      <a:pt x="102303" y="86582"/>
                      <a:pt x="92244" y="97631"/>
                    </a:cubicBezTo>
                    <a:cubicBezTo>
                      <a:pt x="82564" y="108776"/>
                      <a:pt x="70606" y="114300"/>
                      <a:pt x="56561" y="114300"/>
                    </a:cubicBezTo>
                    <a:close/>
                    <a:moveTo>
                      <a:pt x="53240" y="95917"/>
                    </a:moveTo>
                    <a:cubicBezTo>
                      <a:pt x="62825" y="95917"/>
                      <a:pt x="70891" y="92297"/>
                      <a:pt x="77439" y="84963"/>
                    </a:cubicBezTo>
                    <a:cubicBezTo>
                      <a:pt x="83987" y="77819"/>
                      <a:pt x="87309" y="68485"/>
                      <a:pt x="87309" y="57150"/>
                    </a:cubicBezTo>
                    <a:cubicBezTo>
                      <a:pt x="87309" y="45910"/>
                      <a:pt x="84082" y="36671"/>
                      <a:pt x="77439" y="29337"/>
                    </a:cubicBezTo>
                    <a:cubicBezTo>
                      <a:pt x="70891" y="22003"/>
                      <a:pt x="62825" y="18383"/>
                      <a:pt x="53240" y="18383"/>
                    </a:cubicBezTo>
                    <a:cubicBezTo>
                      <a:pt x="43465" y="18383"/>
                      <a:pt x="35303" y="22003"/>
                      <a:pt x="28755" y="29337"/>
                    </a:cubicBezTo>
                    <a:cubicBezTo>
                      <a:pt x="22397" y="36671"/>
                      <a:pt x="19170" y="45910"/>
                      <a:pt x="19170" y="57150"/>
                    </a:cubicBezTo>
                    <a:cubicBezTo>
                      <a:pt x="19170" y="68580"/>
                      <a:pt x="22397" y="77915"/>
                      <a:pt x="28755" y="85154"/>
                    </a:cubicBezTo>
                    <a:cubicBezTo>
                      <a:pt x="35398" y="92393"/>
                      <a:pt x="43465" y="95917"/>
                      <a:pt x="53240" y="95917"/>
                    </a:cubicBezTo>
                    <a:close/>
                  </a:path>
                </a:pathLst>
              </a:custGeom>
              <a:solidFill>
                <a:srgbClr val="5F6368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5" name="Google Shape;155;p17"/>
              <p:cNvSpPr/>
              <p:nvPr/>
            </p:nvSpPr>
            <p:spPr>
              <a:xfrm>
                <a:off x="6251371" y="4636568"/>
                <a:ext cx="149848" cy="156876"/>
              </a:xfrm>
              <a:custGeom>
                <a:rect b="b" l="l" r="r" t="t"/>
                <a:pathLst>
                  <a:path extrusionOk="0" h="156876" w="149848">
                    <a:moveTo>
                      <a:pt x="20119" y="156877"/>
                    </a:moveTo>
                    <a:lnTo>
                      <a:pt x="0" y="156877"/>
                    </a:lnTo>
                    <a:lnTo>
                      <a:pt x="0" y="0"/>
                    </a:lnTo>
                    <a:lnTo>
                      <a:pt x="20119" y="0"/>
                    </a:lnTo>
                    <a:lnTo>
                      <a:pt x="74497" y="95536"/>
                    </a:lnTo>
                    <a:lnTo>
                      <a:pt x="75351" y="95536"/>
                    </a:lnTo>
                    <a:lnTo>
                      <a:pt x="129730" y="0"/>
                    </a:lnTo>
                    <a:lnTo>
                      <a:pt x="149849" y="0"/>
                    </a:lnTo>
                    <a:lnTo>
                      <a:pt x="149849" y="156877"/>
                    </a:lnTo>
                    <a:lnTo>
                      <a:pt x="129730" y="156877"/>
                    </a:lnTo>
                    <a:lnTo>
                      <a:pt x="129730" y="63722"/>
                    </a:lnTo>
                    <a:lnTo>
                      <a:pt x="130584" y="37433"/>
                    </a:lnTo>
                    <a:lnTo>
                      <a:pt x="129730" y="37433"/>
                    </a:lnTo>
                    <a:lnTo>
                      <a:pt x="80856" y="123539"/>
                    </a:lnTo>
                    <a:lnTo>
                      <a:pt x="69088" y="123539"/>
                    </a:lnTo>
                    <a:lnTo>
                      <a:pt x="20214" y="37433"/>
                    </a:lnTo>
                    <a:lnTo>
                      <a:pt x="19360" y="37433"/>
                    </a:lnTo>
                    <a:lnTo>
                      <a:pt x="20214" y="63722"/>
                    </a:lnTo>
                    <a:lnTo>
                      <a:pt x="20214" y="156877"/>
                    </a:lnTo>
                    <a:close/>
                  </a:path>
                </a:pathLst>
              </a:custGeom>
              <a:solidFill>
                <a:srgbClr val="5F6368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" name="Google Shape;156;p17"/>
              <p:cNvSpPr/>
              <p:nvPr/>
            </p:nvSpPr>
            <p:spPr>
              <a:xfrm>
                <a:off x="6425515" y="4634759"/>
                <a:ext cx="28470" cy="158686"/>
              </a:xfrm>
              <a:custGeom>
                <a:rect b="b" l="l" r="r" t="t"/>
                <a:pathLst>
                  <a:path extrusionOk="0" h="158686" w="28470">
                    <a:moveTo>
                      <a:pt x="28470" y="14287"/>
                    </a:moveTo>
                    <a:cubicBezTo>
                      <a:pt x="28470" y="18193"/>
                      <a:pt x="27047" y="21622"/>
                      <a:pt x="24295" y="24384"/>
                    </a:cubicBezTo>
                    <a:cubicBezTo>
                      <a:pt x="21543" y="27146"/>
                      <a:pt x="18221" y="28575"/>
                      <a:pt x="14235" y="28575"/>
                    </a:cubicBezTo>
                    <a:cubicBezTo>
                      <a:pt x="10249" y="28575"/>
                      <a:pt x="6928" y="27146"/>
                      <a:pt x="4176" y="24384"/>
                    </a:cubicBezTo>
                    <a:cubicBezTo>
                      <a:pt x="1424" y="21622"/>
                      <a:pt x="0" y="18288"/>
                      <a:pt x="0" y="14287"/>
                    </a:cubicBezTo>
                    <a:cubicBezTo>
                      <a:pt x="0" y="10287"/>
                      <a:pt x="1424" y="6953"/>
                      <a:pt x="4176" y="4191"/>
                    </a:cubicBezTo>
                    <a:cubicBezTo>
                      <a:pt x="6928" y="1429"/>
                      <a:pt x="10249" y="0"/>
                      <a:pt x="14235" y="0"/>
                    </a:cubicBezTo>
                    <a:cubicBezTo>
                      <a:pt x="18221" y="0"/>
                      <a:pt x="21543" y="1429"/>
                      <a:pt x="24295" y="4191"/>
                    </a:cubicBezTo>
                    <a:cubicBezTo>
                      <a:pt x="27047" y="6953"/>
                      <a:pt x="28470" y="10287"/>
                      <a:pt x="28470" y="14287"/>
                    </a:cubicBezTo>
                    <a:close/>
                    <a:moveTo>
                      <a:pt x="24390" y="51340"/>
                    </a:moveTo>
                    <a:lnTo>
                      <a:pt x="24390" y="158687"/>
                    </a:lnTo>
                    <a:lnTo>
                      <a:pt x="4271" y="158687"/>
                    </a:lnTo>
                    <a:lnTo>
                      <a:pt x="4271" y="51340"/>
                    </a:lnTo>
                    <a:lnTo>
                      <a:pt x="24390" y="51340"/>
                    </a:lnTo>
                    <a:close/>
                  </a:path>
                </a:pathLst>
              </a:custGeom>
              <a:solidFill>
                <a:srgbClr val="5F6368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" name="Google Shape;157;p17"/>
              <p:cNvSpPr/>
              <p:nvPr/>
            </p:nvSpPr>
            <p:spPr>
              <a:xfrm>
                <a:off x="6473630" y="4682574"/>
                <a:ext cx="94806" cy="110775"/>
              </a:xfrm>
              <a:custGeom>
                <a:rect b="b" l="l" r="r" t="t"/>
                <a:pathLst>
                  <a:path extrusionOk="0" h="110775" w="94806">
                    <a:moveTo>
                      <a:pt x="95" y="3524"/>
                    </a:moveTo>
                    <a:lnTo>
                      <a:pt x="19265" y="3524"/>
                    </a:lnTo>
                    <a:lnTo>
                      <a:pt x="19265" y="18383"/>
                    </a:lnTo>
                    <a:lnTo>
                      <a:pt x="20119" y="18383"/>
                    </a:lnTo>
                    <a:cubicBezTo>
                      <a:pt x="23156" y="13145"/>
                      <a:pt x="27901" y="8763"/>
                      <a:pt x="34164" y="5239"/>
                    </a:cubicBezTo>
                    <a:cubicBezTo>
                      <a:pt x="40428" y="1715"/>
                      <a:pt x="47071" y="0"/>
                      <a:pt x="53904" y="0"/>
                    </a:cubicBezTo>
                    <a:cubicBezTo>
                      <a:pt x="67000" y="0"/>
                      <a:pt x="77060" y="3715"/>
                      <a:pt x="84177" y="11240"/>
                    </a:cubicBezTo>
                    <a:cubicBezTo>
                      <a:pt x="91200" y="18764"/>
                      <a:pt x="94806" y="29432"/>
                      <a:pt x="94806" y="43339"/>
                    </a:cubicBezTo>
                    <a:lnTo>
                      <a:pt x="94806" y="110776"/>
                    </a:lnTo>
                    <a:lnTo>
                      <a:pt x="74687" y="110776"/>
                    </a:lnTo>
                    <a:lnTo>
                      <a:pt x="74687" y="44577"/>
                    </a:lnTo>
                    <a:cubicBezTo>
                      <a:pt x="74213" y="27051"/>
                      <a:pt x="65482" y="18288"/>
                      <a:pt x="48305" y="18288"/>
                    </a:cubicBezTo>
                    <a:cubicBezTo>
                      <a:pt x="40333" y="18288"/>
                      <a:pt x="33595" y="21527"/>
                      <a:pt x="28186" y="28004"/>
                    </a:cubicBezTo>
                    <a:cubicBezTo>
                      <a:pt x="22776" y="34481"/>
                      <a:pt x="20119" y="42291"/>
                      <a:pt x="20119" y="51340"/>
                    </a:cubicBezTo>
                    <a:lnTo>
                      <a:pt x="20119" y="110681"/>
                    </a:lnTo>
                    <a:lnTo>
                      <a:pt x="0" y="110681"/>
                    </a:lnTo>
                    <a:lnTo>
                      <a:pt x="0" y="3524"/>
                    </a:lnTo>
                    <a:close/>
                  </a:path>
                </a:pathLst>
              </a:custGeom>
              <a:solidFill>
                <a:srgbClr val="5F6368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8" name="Google Shape;158;p17"/>
              <p:cNvSpPr/>
              <p:nvPr/>
            </p:nvSpPr>
            <p:spPr>
              <a:xfrm>
                <a:off x="6584759" y="4636568"/>
                <a:ext cx="107428" cy="160305"/>
              </a:xfrm>
              <a:custGeom>
                <a:rect b="b" l="l" r="r" t="t"/>
                <a:pathLst>
                  <a:path extrusionOk="0" h="160305" w="107428">
                    <a:moveTo>
                      <a:pt x="50772" y="160306"/>
                    </a:moveTo>
                    <a:cubicBezTo>
                      <a:pt x="36822" y="160306"/>
                      <a:pt x="24769" y="154781"/>
                      <a:pt x="14805" y="143637"/>
                    </a:cubicBezTo>
                    <a:cubicBezTo>
                      <a:pt x="4935" y="132398"/>
                      <a:pt x="0" y="118872"/>
                      <a:pt x="0" y="103156"/>
                    </a:cubicBezTo>
                    <a:cubicBezTo>
                      <a:pt x="0" y="87440"/>
                      <a:pt x="4935" y="73914"/>
                      <a:pt x="14805" y="62675"/>
                    </a:cubicBezTo>
                    <a:cubicBezTo>
                      <a:pt x="24864" y="51530"/>
                      <a:pt x="36822" y="46006"/>
                      <a:pt x="50772" y="46006"/>
                    </a:cubicBezTo>
                    <a:cubicBezTo>
                      <a:pt x="58649" y="46006"/>
                      <a:pt x="65767" y="47720"/>
                      <a:pt x="72315" y="51054"/>
                    </a:cubicBezTo>
                    <a:cubicBezTo>
                      <a:pt x="78768" y="54388"/>
                      <a:pt x="83798" y="58865"/>
                      <a:pt x="87309" y="64389"/>
                    </a:cubicBezTo>
                    <a:lnTo>
                      <a:pt x="88163" y="64389"/>
                    </a:lnTo>
                    <a:lnTo>
                      <a:pt x="87309" y="49530"/>
                    </a:lnTo>
                    <a:lnTo>
                      <a:pt x="87309" y="0"/>
                    </a:lnTo>
                    <a:lnTo>
                      <a:pt x="107428" y="0"/>
                    </a:lnTo>
                    <a:lnTo>
                      <a:pt x="107428" y="156877"/>
                    </a:lnTo>
                    <a:lnTo>
                      <a:pt x="88258" y="156877"/>
                    </a:lnTo>
                    <a:lnTo>
                      <a:pt x="88258" y="142018"/>
                    </a:lnTo>
                    <a:lnTo>
                      <a:pt x="87404" y="142018"/>
                    </a:lnTo>
                    <a:cubicBezTo>
                      <a:pt x="83893" y="147542"/>
                      <a:pt x="78958" y="152019"/>
                      <a:pt x="72410" y="155353"/>
                    </a:cubicBezTo>
                    <a:cubicBezTo>
                      <a:pt x="65861" y="158687"/>
                      <a:pt x="58649" y="160306"/>
                      <a:pt x="50772" y="160306"/>
                    </a:cubicBezTo>
                    <a:close/>
                    <a:moveTo>
                      <a:pt x="54094" y="141923"/>
                    </a:moveTo>
                    <a:cubicBezTo>
                      <a:pt x="63963" y="141923"/>
                      <a:pt x="72030" y="138303"/>
                      <a:pt x="78293" y="131159"/>
                    </a:cubicBezTo>
                    <a:cubicBezTo>
                      <a:pt x="84842" y="124016"/>
                      <a:pt x="88163" y="114681"/>
                      <a:pt x="88163" y="103156"/>
                    </a:cubicBezTo>
                    <a:cubicBezTo>
                      <a:pt x="88163" y="91916"/>
                      <a:pt x="84842" y="82677"/>
                      <a:pt x="78293" y="75343"/>
                    </a:cubicBezTo>
                    <a:cubicBezTo>
                      <a:pt x="71935" y="68009"/>
                      <a:pt x="63774" y="64389"/>
                      <a:pt x="54094" y="64389"/>
                    </a:cubicBezTo>
                    <a:cubicBezTo>
                      <a:pt x="44509" y="64389"/>
                      <a:pt x="36442" y="68009"/>
                      <a:pt x="29894" y="75343"/>
                    </a:cubicBezTo>
                    <a:cubicBezTo>
                      <a:pt x="23346" y="82677"/>
                      <a:pt x="20024" y="91916"/>
                      <a:pt x="20024" y="103156"/>
                    </a:cubicBezTo>
                    <a:cubicBezTo>
                      <a:pt x="20024" y="114586"/>
                      <a:pt x="23346" y="123825"/>
                      <a:pt x="29894" y="130969"/>
                    </a:cubicBezTo>
                    <a:cubicBezTo>
                      <a:pt x="36347" y="138303"/>
                      <a:pt x="44414" y="141923"/>
                      <a:pt x="54094" y="141923"/>
                    </a:cubicBezTo>
                    <a:close/>
                  </a:path>
                </a:pathLst>
              </a:custGeom>
              <a:solidFill>
                <a:srgbClr val="5F6368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9" name="Google Shape;159;p17"/>
            <p:cNvGrpSpPr/>
            <p:nvPr/>
          </p:nvGrpSpPr>
          <p:grpSpPr>
            <a:xfrm>
              <a:off x="4965272" y="4619519"/>
              <a:ext cx="711757" cy="228504"/>
              <a:chOff x="4965272" y="4619519"/>
              <a:chExt cx="711757" cy="228504"/>
            </a:xfrm>
          </p:grpSpPr>
          <p:sp>
            <p:nvSpPr>
              <p:cNvPr id="160" name="Google Shape;160;p17"/>
              <p:cNvSpPr/>
              <p:nvPr/>
            </p:nvSpPr>
            <p:spPr>
              <a:xfrm>
                <a:off x="4965272" y="4619519"/>
                <a:ext cx="173004" cy="177355"/>
              </a:xfrm>
              <a:custGeom>
                <a:rect b="b" l="l" r="r" t="t"/>
                <a:pathLst>
                  <a:path extrusionOk="0" h="177355" w="173004">
                    <a:moveTo>
                      <a:pt x="90061" y="177356"/>
                    </a:moveTo>
                    <a:cubicBezTo>
                      <a:pt x="41092" y="177356"/>
                      <a:pt x="0" y="137541"/>
                      <a:pt x="0" y="88678"/>
                    </a:cubicBezTo>
                    <a:cubicBezTo>
                      <a:pt x="0" y="39815"/>
                      <a:pt x="41092" y="0"/>
                      <a:pt x="90061" y="0"/>
                    </a:cubicBezTo>
                    <a:cubicBezTo>
                      <a:pt x="117108" y="0"/>
                      <a:pt x="136373" y="10573"/>
                      <a:pt x="150893" y="24479"/>
                    </a:cubicBezTo>
                    <a:lnTo>
                      <a:pt x="133811" y="41529"/>
                    </a:lnTo>
                    <a:cubicBezTo>
                      <a:pt x="123371" y="31814"/>
                      <a:pt x="109326" y="24194"/>
                      <a:pt x="90061" y="24194"/>
                    </a:cubicBezTo>
                    <a:cubicBezTo>
                      <a:pt x="54378" y="24194"/>
                      <a:pt x="26383" y="52959"/>
                      <a:pt x="26383" y="88678"/>
                    </a:cubicBezTo>
                    <a:cubicBezTo>
                      <a:pt x="26383" y="124397"/>
                      <a:pt x="54283" y="153162"/>
                      <a:pt x="90061" y="153162"/>
                    </a:cubicBezTo>
                    <a:cubicBezTo>
                      <a:pt x="113217" y="153162"/>
                      <a:pt x="126408" y="143828"/>
                      <a:pt x="134854" y="135446"/>
                    </a:cubicBezTo>
                    <a:cubicBezTo>
                      <a:pt x="141782" y="128492"/>
                      <a:pt x="146338" y="118586"/>
                      <a:pt x="148046" y="104966"/>
                    </a:cubicBezTo>
                    <a:lnTo>
                      <a:pt x="90061" y="104966"/>
                    </a:lnTo>
                    <a:lnTo>
                      <a:pt x="90061" y="80677"/>
                    </a:lnTo>
                    <a:lnTo>
                      <a:pt x="171676" y="80677"/>
                    </a:lnTo>
                    <a:cubicBezTo>
                      <a:pt x="172530" y="84963"/>
                      <a:pt x="173005" y="90202"/>
                      <a:pt x="173005" y="95822"/>
                    </a:cubicBezTo>
                    <a:cubicBezTo>
                      <a:pt x="173005" y="114014"/>
                      <a:pt x="167975" y="136493"/>
                      <a:pt x="152032" y="152495"/>
                    </a:cubicBezTo>
                    <a:cubicBezTo>
                      <a:pt x="136373" y="168688"/>
                      <a:pt x="116444" y="177356"/>
                      <a:pt x="90061" y="177356"/>
                    </a:cubicBezTo>
                    <a:close/>
                  </a:path>
                </a:pathLst>
              </a:custGeom>
              <a:solidFill>
                <a:srgbClr val="4285F4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1" name="Google Shape;161;p17"/>
              <p:cNvSpPr/>
              <p:nvPr/>
            </p:nvSpPr>
            <p:spPr>
              <a:xfrm>
                <a:off x="5151847" y="4682669"/>
                <a:ext cx="112552" cy="114109"/>
              </a:xfrm>
              <a:custGeom>
                <a:rect b="b" l="l" r="r" t="t"/>
                <a:pathLst>
                  <a:path extrusionOk="0" h="114109" w="112552">
                    <a:moveTo>
                      <a:pt x="112553" y="57055"/>
                    </a:moveTo>
                    <a:cubicBezTo>
                      <a:pt x="112553" y="89916"/>
                      <a:pt x="87214" y="114110"/>
                      <a:pt x="56276" y="114110"/>
                    </a:cubicBezTo>
                    <a:cubicBezTo>
                      <a:pt x="25339" y="114110"/>
                      <a:pt x="0" y="89916"/>
                      <a:pt x="0" y="57055"/>
                    </a:cubicBezTo>
                    <a:cubicBezTo>
                      <a:pt x="0" y="24003"/>
                      <a:pt x="25339" y="0"/>
                      <a:pt x="56276" y="0"/>
                    </a:cubicBezTo>
                    <a:cubicBezTo>
                      <a:pt x="87214" y="0"/>
                      <a:pt x="112553" y="24003"/>
                      <a:pt x="112553" y="57055"/>
                    </a:cubicBezTo>
                    <a:close/>
                    <a:moveTo>
                      <a:pt x="87878" y="57055"/>
                    </a:moveTo>
                    <a:cubicBezTo>
                      <a:pt x="87878" y="36481"/>
                      <a:pt x="73169" y="22479"/>
                      <a:pt x="56181" y="22479"/>
                    </a:cubicBezTo>
                    <a:cubicBezTo>
                      <a:pt x="39194" y="22479"/>
                      <a:pt x="24484" y="36576"/>
                      <a:pt x="24484" y="57055"/>
                    </a:cubicBezTo>
                    <a:cubicBezTo>
                      <a:pt x="24484" y="77343"/>
                      <a:pt x="39194" y="91631"/>
                      <a:pt x="56181" y="91631"/>
                    </a:cubicBezTo>
                    <a:cubicBezTo>
                      <a:pt x="73169" y="91631"/>
                      <a:pt x="87878" y="77438"/>
                      <a:pt x="87878" y="57055"/>
                    </a:cubicBezTo>
                    <a:close/>
                  </a:path>
                </a:pathLst>
              </a:custGeom>
              <a:solidFill>
                <a:srgbClr val="EA4335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2" name="Google Shape;162;p17"/>
              <p:cNvSpPr/>
              <p:nvPr/>
            </p:nvSpPr>
            <p:spPr>
              <a:xfrm>
                <a:off x="5278160" y="4682669"/>
                <a:ext cx="112552" cy="114109"/>
              </a:xfrm>
              <a:custGeom>
                <a:rect b="b" l="l" r="r" t="t"/>
                <a:pathLst>
                  <a:path extrusionOk="0" h="114109" w="112552">
                    <a:moveTo>
                      <a:pt x="112553" y="57055"/>
                    </a:moveTo>
                    <a:cubicBezTo>
                      <a:pt x="112553" y="89916"/>
                      <a:pt x="87309" y="114110"/>
                      <a:pt x="56276" y="114110"/>
                    </a:cubicBezTo>
                    <a:cubicBezTo>
                      <a:pt x="25244" y="114110"/>
                      <a:pt x="0" y="89916"/>
                      <a:pt x="0" y="57055"/>
                    </a:cubicBezTo>
                    <a:cubicBezTo>
                      <a:pt x="0" y="24003"/>
                      <a:pt x="25244" y="0"/>
                      <a:pt x="56276" y="0"/>
                    </a:cubicBezTo>
                    <a:cubicBezTo>
                      <a:pt x="87214" y="0"/>
                      <a:pt x="112553" y="24003"/>
                      <a:pt x="112553" y="57055"/>
                    </a:cubicBezTo>
                    <a:close/>
                    <a:moveTo>
                      <a:pt x="87878" y="57055"/>
                    </a:moveTo>
                    <a:cubicBezTo>
                      <a:pt x="87878" y="36481"/>
                      <a:pt x="73169" y="22479"/>
                      <a:pt x="56181" y="22479"/>
                    </a:cubicBezTo>
                    <a:cubicBezTo>
                      <a:pt x="39194" y="22479"/>
                      <a:pt x="24484" y="36576"/>
                      <a:pt x="24484" y="57055"/>
                    </a:cubicBezTo>
                    <a:cubicBezTo>
                      <a:pt x="24484" y="77343"/>
                      <a:pt x="39194" y="91631"/>
                      <a:pt x="56181" y="91631"/>
                    </a:cubicBezTo>
                    <a:cubicBezTo>
                      <a:pt x="73169" y="91726"/>
                      <a:pt x="87878" y="77438"/>
                      <a:pt x="87878" y="57055"/>
                    </a:cubicBezTo>
                    <a:close/>
                  </a:path>
                </a:pathLst>
              </a:custGeom>
              <a:solidFill>
                <a:srgbClr val="FBBC04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3" name="Google Shape;163;p17"/>
              <p:cNvSpPr/>
              <p:nvPr/>
            </p:nvSpPr>
            <p:spPr>
              <a:xfrm>
                <a:off x="5404284" y="4682574"/>
                <a:ext cx="109515" cy="165449"/>
              </a:xfrm>
              <a:custGeom>
                <a:rect b="b" l="l" r="r" t="t"/>
                <a:pathLst>
                  <a:path extrusionOk="0" h="165449" w="109515">
                    <a:moveTo>
                      <a:pt x="109516" y="3524"/>
                    </a:moveTo>
                    <a:lnTo>
                      <a:pt x="109516" y="106013"/>
                    </a:lnTo>
                    <a:cubicBezTo>
                      <a:pt x="109516" y="148209"/>
                      <a:pt x="84652" y="165449"/>
                      <a:pt x="55232" y="165449"/>
                    </a:cubicBezTo>
                    <a:cubicBezTo>
                      <a:pt x="27521" y="165449"/>
                      <a:pt x="10819" y="146876"/>
                      <a:pt x="4555" y="131731"/>
                    </a:cubicBezTo>
                    <a:lnTo>
                      <a:pt x="26383" y="122682"/>
                    </a:lnTo>
                    <a:cubicBezTo>
                      <a:pt x="30273" y="132017"/>
                      <a:pt x="39764" y="142970"/>
                      <a:pt x="55138" y="142970"/>
                    </a:cubicBezTo>
                    <a:cubicBezTo>
                      <a:pt x="73928" y="142970"/>
                      <a:pt x="85696" y="131255"/>
                      <a:pt x="85696" y="109442"/>
                    </a:cubicBezTo>
                    <a:lnTo>
                      <a:pt x="85696" y="101251"/>
                    </a:lnTo>
                    <a:lnTo>
                      <a:pt x="84842" y="101251"/>
                    </a:lnTo>
                    <a:cubicBezTo>
                      <a:pt x="79242" y="108204"/>
                      <a:pt x="68424" y="114205"/>
                      <a:pt x="54758" y="114205"/>
                    </a:cubicBezTo>
                    <a:cubicBezTo>
                      <a:pt x="26193" y="114205"/>
                      <a:pt x="0" y="89345"/>
                      <a:pt x="0" y="57341"/>
                    </a:cubicBezTo>
                    <a:cubicBezTo>
                      <a:pt x="0" y="25146"/>
                      <a:pt x="26193" y="0"/>
                      <a:pt x="54758" y="0"/>
                    </a:cubicBezTo>
                    <a:cubicBezTo>
                      <a:pt x="68424" y="0"/>
                      <a:pt x="79242" y="6096"/>
                      <a:pt x="84842" y="12764"/>
                    </a:cubicBezTo>
                    <a:lnTo>
                      <a:pt x="85696" y="12764"/>
                    </a:lnTo>
                    <a:lnTo>
                      <a:pt x="85696" y="3524"/>
                    </a:lnTo>
                    <a:lnTo>
                      <a:pt x="109516" y="3524"/>
                    </a:lnTo>
                    <a:close/>
                    <a:moveTo>
                      <a:pt x="87404" y="57436"/>
                    </a:moveTo>
                    <a:cubicBezTo>
                      <a:pt x="87404" y="37338"/>
                      <a:pt x="74023" y="22574"/>
                      <a:pt x="56846" y="22574"/>
                    </a:cubicBezTo>
                    <a:cubicBezTo>
                      <a:pt x="39574" y="22574"/>
                      <a:pt x="25054" y="37243"/>
                      <a:pt x="25054" y="57436"/>
                    </a:cubicBezTo>
                    <a:cubicBezTo>
                      <a:pt x="25054" y="77343"/>
                      <a:pt x="39574" y="91821"/>
                      <a:pt x="56846" y="91821"/>
                    </a:cubicBezTo>
                    <a:cubicBezTo>
                      <a:pt x="74023" y="91821"/>
                      <a:pt x="87404" y="77343"/>
                      <a:pt x="87404" y="57436"/>
                    </a:cubicBezTo>
                    <a:close/>
                  </a:path>
                </a:pathLst>
              </a:custGeom>
              <a:solidFill>
                <a:srgbClr val="4285F4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4" name="Google Shape;164;p17"/>
              <p:cNvSpPr/>
              <p:nvPr/>
            </p:nvSpPr>
            <p:spPr>
              <a:xfrm>
                <a:off x="5532590" y="4625614"/>
                <a:ext cx="25148" cy="167830"/>
              </a:xfrm>
              <a:custGeom>
                <a:rect b="b" l="l" r="r" t="t"/>
                <a:pathLst>
                  <a:path extrusionOk="0" h="167830" w="25148">
                    <a:moveTo>
                      <a:pt x="25149" y="0"/>
                    </a:moveTo>
                    <a:lnTo>
                      <a:pt x="25149" y="167831"/>
                    </a:lnTo>
                    <a:lnTo>
                      <a:pt x="0" y="167831"/>
                    </a:lnTo>
                    <a:lnTo>
                      <a:pt x="0" y="0"/>
                    </a:lnTo>
                    <a:lnTo>
                      <a:pt x="25149" y="0"/>
                    </a:lnTo>
                    <a:close/>
                  </a:path>
                </a:pathLst>
              </a:custGeom>
              <a:solidFill>
                <a:srgbClr val="34A853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5" name="Google Shape;165;p17"/>
              <p:cNvSpPr/>
              <p:nvPr/>
            </p:nvSpPr>
            <p:spPr>
              <a:xfrm>
                <a:off x="5572354" y="4682764"/>
                <a:ext cx="104675" cy="114109"/>
              </a:xfrm>
              <a:custGeom>
                <a:rect b="b" l="l" r="r" t="t"/>
                <a:pathLst>
                  <a:path extrusionOk="0" h="114109" w="104675">
                    <a:moveTo>
                      <a:pt x="84082" y="75819"/>
                    </a:moveTo>
                    <a:lnTo>
                      <a:pt x="103537" y="88773"/>
                    </a:lnTo>
                    <a:cubicBezTo>
                      <a:pt x="97274" y="98108"/>
                      <a:pt x="82089" y="114110"/>
                      <a:pt x="55897" y="114110"/>
                    </a:cubicBezTo>
                    <a:cubicBezTo>
                      <a:pt x="23441" y="114110"/>
                      <a:pt x="0" y="89059"/>
                      <a:pt x="0" y="57055"/>
                    </a:cubicBezTo>
                    <a:cubicBezTo>
                      <a:pt x="0" y="23146"/>
                      <a:pt x="23630" y="0"/>
                      <a:pt x="53145" y="0"/>
                    </a:cubicBezTo>
                    <a:cubicBezTo>
                      <a:pt x="82754" y="0"/>
                      <a:pt x="97274" y="23527"/>
                      <a:pt x="102019" y="36290"/>
                    </a:cubicBezTo>
                    <a:lnTo>
                      <a:pt x="104676" y="42767"/>
                    </a:lnTo>
                    <a:lnTo>
                      <a:pt x="28280" y="74390"/>
                    </a:lnTo>
                    <a:cubicBezTo>
                      <a:pt x="34164" y="85820"/>
                      <a:pt x="43180" y="91726"/>
                      <a:pt x="55992" y="91726"/>
                    </a:cubicBezTo>
                    <a:cubicBezTo>
                      <a:pt x="68708" y="91631"/>
                      <a:pt x="77629" y="85344"/>
                      <a:pt x="84082" y="75819"/>
                    </a:cubicBezTo>
                    <a:close/>
                    <a:moveTo>
                      <a:pt x="24200" y="55245"/>
                    </a:moveTo>
                    <a:lnTo>
                      <a:pt x="75257" y="34100"/>
                    </a:lnTo>
                    <a:cubicBezTo>
                      <a:pt x="72410" y="26956"/>
                      <a:pt x="63963" y="22003"/>
                      <a:pt x="53999" y="22003"/>
                    </a:cubicBezTo>
                    <a:cubicBezTo>
                      <a:pt x="41282" y="22003"/>
                      <a:pt x="23535" y="33242"/>
                      <a:pt x="24200" y="55245"/>
                    </a:cubicBezTo>
                    <a:close/>
                  </a:path>
                </a:pathLst>
              </a:custGeom>
              <a:solidFill>
                <a:srgbClr val="EA4335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c Title - Text and image vertical">
  <p:cSld name="BLANK_1_2_1"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8"/>
          <p:cNvSpPr txBox="1"/>
          <p:nvPr>
            <p:ph type="title"/>
          </p:nvPr>
        </p:nvSpPr>
        <p:spPr>
          <a:xfrm>
            <a:off x="4303600" y="1345500"/>
            <a:ext cx="7278300" cy="1744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400"/>
              <a:buFont typeface="Google Sans Medium"/>
              <a:buNone/>
              <a:defRPr sz="6400">
                <a:latin typeface="Google Sans Medium"/>
                <a:ea typeface="Google Sans Medium"/>
                <a:cs typeface="Google Sans Medium"/>
                <a:sym typeface="Google Sans Medium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400"/>
              <a:buFont typeface="Google Sans Medium"/>
              <a:buNone/>
              <a:defRPr sz="6400">
                <a:latin typeface="Google Sans Medium"/>
                <a:ea typeface="Google Sans Medium"/>
                <a:cs typeface="Google Sans Medium"/>
                <a:sym typeface="Google Sans Medium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400"/>
              <a:buFont typeface="Google Sans Medium"/>
              <a:buNone/>
              <a:defRPr sz="6400">
                <a:latin typeface="Google Sans Medium"/>
                <a:ea typeface="Google Sans Medium"/>
                <a:cs typeface="Google Sans Medium"/>
                <a:sym typeface="Google Sans Medium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400"/>
              <a:buFont typeface="Google Sans Medium"/>
              <a:buNone/>
              <a:defRPr sz="6400">
                <a:latin typeface="Google Sans Medium"/>
                <a:ea typeface="Google Sans Medium"/>
                <a:cs typeface="Google Sans Medium"/>
                <a:sym typeface="Google Sans Medium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400"/>
              <a:buFont typeface="Google Sans Medium"/>
              <a:buNone/>
              <a:defRPr sz="6400">
                <a:latin typeface="Google Sans Medium"/>
                <a:ea typeface="Google Sans Medium"/>
                <a:cs typeface="Google Sans Medium"/>
                <a:sym typeface="Google Sans Medium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400"/>
              <a:buFont typeface="Google Sans Medium"/>
              <a:buNone/>
              <a:defRPr sz="6400">
                <a:latin typeface="Google Sans Medium"/>
                <a:ea typeface="Google Sans Medium"/>
                <a:cs typeface="Google Sans Medium"/>
                <a:sym typeface="Google Sans Medium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400"/>
              <a:buFont typeface="Google Sans Medium"/>
              <a:buNone/>
              <a:defRPr sz="6400">
                <a:latin typeface="Google Sans Medium"/>
                <a:ea typeface="Google Sans Medium"/>
                <a:cs typeface="Google Sans Medium"/>
                <a:sym typeface="Google Sans Medium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400"/>
              <a:buFont typeface="Google Sans Medium"/>
              <a:buNone/>
              <a:defRPr sz="6400">
                <a:latin typeface="Google Sans Medium"/>
                <a:ea typeface="Google Sans Medium"/>
                <a:cs typeface="Google Sans Medium"/>
                <a:sym typeface="Google Sans Medium"/>
              </a:defRPr>
            </a:lvl9pPr>
          </a:lstStyle>
          <a:p/>
        </p:txBody>
      </p:sp>
      <p:sp>
        <p:nvSpPr>
          <p:cNvPr id="168" name="Google Shape;168;p18"/>
          <p:cNvSpPr txBox="1"/>
          <p:nvPr>
            <p:ph idx="1" type="subTitle"/>
          </p:nvPr>
        </p:nvSpPr>
        <p:spPr>
          <a:xfrm>
            <a:off x="7998000" y="4922728"/>
            <a:ext cx="3584400" cy="13281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169" name="Google Shape;169;p18"/>
          <p:cNvSpPr txBox="1"/>
          <p:nvPr>
            <p:ph idx="2" type="subTitle"/>
          </p:nvPr>
        </p:nvSpPr>
        <p:spPr>
          <a:xfrm>
            <a:off x="4303600" y="4922661"/>
            <a:ext cx="3584400" cy="13281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170" name="Google Shape;170;p18"/>
          <p:cNvSpPr/>
          <p:nvPr>
            <p:ph idx="3" type="pic"/>
          </p:nvPr>
        </p:nvSpPr>
        <p:spPr>
          <a:xfrm>
            <a:off x="0" y="1345500"/>
            <a:ext cx="3901200" cy="5512500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171" name="Google Shape;171;p18"/>
          <p:cNvGrpSpPr/>
          <p:nvPr/>
        </p:nvGrpSpPr>
        <p:grpSpPr>
          <a:xfrm>
            <a:off x="609304" y="609439"/>
            <a:ext cx="2043459" cy="270389"/>
            <a:chOff x="4965272" y="4619519"/>
            <a:chExt cx="1726915" cy="228504"/>
          </a:xfrm>
        </p:grpSpPr>
        <p:grpSp>
          <p:nvGrpSpPr>
            <p:cNvPr id="172" name="Google Shape;172;p18"/>
            <p:cNvGrpSpPr/>
            <p:nvPr/>
          </p:nvGrpSpPr>
          <p:grpSpPr>
            <a:xfrm>
              <a:off x="5743461" y="4634759"/>
              <a:ext cx="948726" cy="205929"/>
              <a:chOff x="5743461" y="4634759"/>
              <a:chExt cx="948726" cy="205929"/>
            </a:xfrm>
          </p:grpSpPr>
          <p:sp>
            <p:nvSpPr>
              <p:cNvPr id="173" name="Google Shape;173;p18"/>
              <p:cNvSpPr/>
              <p:nvPr/>
            </p:nvSpPr>
            <p:spPr>
              <a:xfrm>
                <a:off x="5743461" y="4636568"/>
                <a:ext cx="127072" cy="156972"/>
              </a:xfrm>
              <a:custGeom>
                <a:rect b="b" l="l" r="r" t="t"/>
                <a:pathLst>
                  <a:path extrusionOk="0" h="156972" w="127072">
                    <a:moveTo>
                      <a:pt x="0" y="156877"/>
                    </a:moveTo>
                    <a:lnTo>
                      <a:pt x="0" y="0"/>
                    </a:lnTo>
                    <a:lnTo>
                      <a:pt x="47830" y="0"/>
                    </a:lnTo>
                    <a:cubicBezTo>
                      <a:pt x="71650" y="0"/>
                      <a:pt x="90915" y="7239"/>
                      <a:pt x="105340" y="21717"/>
                    </a:cubicBezTo>
                    <a:cubicBezTo>
                      <a:pt x="119860" y="36195"/>
                      <a:pt x="127073" y="55055"/>
                      <a:pt x="127073" y="78486"/>
                    </a:cubicBezTo>
                    <a:cubicBezTo>
                      <a:pt x="127073" y="102013"/>
                      <a:pt x="119860" y="120968"/>
                      <a:pt x="105340" y="135350"/>
                    </a:cubicBezTo>
                    <a:cubicBezTo>
                      <a:pt x="90820" y="149733"/>
                      <a:pt x="71650" y="156972"/>
                      <a:pt x="47830" y="156972"/>
                    </a:cubicBezTo>
                    <a:lnTo>
                      <a:pt x="0" y="156972"/>
                    </a:lnTo>
                    <a:close/>
                    <a:moveTo>
                      <a:pt x="20119" y="19241"/>
                    </a:moveTo>
                    <a:lnTo>
                      <a:pt x="20119" y="137541"/>
                    </a:lnTo>
                    <a:lnTo>
                      <a:pt x="47830" y="137541"/>
                    </a:lnTo>
                    <a:cubicBezTo>
                      <a:pt x="66051" y="137541"/>
                      <a:pt x="80381" y="132302"/>
                      <a:pt x="90820" y="121920"/>
                    </a:cubicBezTo>
                    <a:cubicBezTo>
                      <a:pt x="101259" y="111443"/>
                      <a:pt x="106574" y="96965"/>
                      <a:pt x="106574" y="78391"/>
                    </a:cubicBezTo>
                    <a:cubicBezTo>
                      <a:pt x="106574" y="60008"/>
                      <a:pt x="101354" y="45530"/>
                      <a:pt x="90820" y="35052"/>
                    </a:cubicBezTo>
                    <a:cubicBezTo>
                      <a:pt x="80381" y="24575"/>
                      <a:pt x="66051" y="19241"/>
                      <a:pt x="47830" y="19241"/>
                    </a:cubicBezTo>
                    <a:lnTo>
                      <a:pt x="20119" y="19241"/>
                    </a:lnTo>
                    <a:close/>
                  </a:path>
                </a:pathLst>
              </a:custGeom>
              <a:solidFill>
                <a:srgbClr val="5F6368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4" name="Google Shape;174;p18"/>
              <p:cNvSpPr/>
              <p:nvPr/>
            </p:nvSpPr>
            <p:spPr>
              <a:xfrm>
                <a:off x="5884484" y="4682574"/>
                <a:ext cx="104675" cy="114300"/>
              </a:xfrm>
              <a:custGeom>
                <a:rect b="b" l="l" r="r" t="t"/>
                <a:pathLst>
                  <a:path extrusionOk="0" h="114300" w="104675">
                    <a:moveTo>
                      <a:pt x="54094" y="114300"/>
                    </a:moveTo>
                    <a:cubicBezTo>
                      <a:pt x="38340" y="114300"/>
                      <a:pt x="25433" y="108871"/>
                      <a:pt x="15279" y="98108"/>
                    </a:cubicBezTo>
                    <a:cubicBezTo>
                      <a:pt x="5125" y="87344"/>
                      <a:pt x="0" y="73628"/>
                      <a:pt x="0" y="57150"/>
                    </a:cubicBezTo>
                    <a:cubicBezTo>
                      <a:pt x="0" y="40767"/>
                      <a:pt x="4935" y="27146"/>
                      <a:pt x="14805" y="16288"/>
                    </a:cubicBezTo>
                    <a:cubicBezTo>
                      <a:pt x="24674" y="5429"/>
                      <a:pt x="37391" y="0"/>
                      <a:pt x="52765" y="0"/>
                    </a:cubicBezTo>
                    <a:cubicBezTo>
                      <a:pt x="68613" y="0"/>
                      <a:pt x="81235" y="5143"/>
                      <a:pt x="90631" y="15430"/>
                    </a:cubicBezTo>
                    <a:cubicBezTo>
                      <a:pt x="100026" y="25717"/>
                      <a:pt x="104676" y="40196"/>
                      <a:pt x="104676" y="58674"/>
                    </a:cubicBezTo>
                    <a:lnTo>
                      <a:pt x="104486" y="60865"/>
                    </a:lnTo>
                    <a:lnTo>
                      <a:pt x="20499" y="60865"/>
                    </a:lnTo>
                    <a:cubicBezTo>
                      <a:pt x="20783" y="71342"/>
                      <a:pt x="24295" y="79820"/>
                      <a:pt x="30938" y="86297"/>
                    </a:cubicBezTo>
                    <a:cubicBezTo>
                      <a:pt x="37676" y="92678"/>
                      <a:pt x="45647" y="95917"/>
                      <a:pt x="54948" y="95917"/>
                    </a:cubicBezTo>
                    <a:cubicBezTo>
                      <a:pt x="67759" y="95917"/>
                      <a:pt x="77819" y="89535"/>
                      <a:pt x="85031" y="76676"/>
                    </a:cubicBezTo>
                    <a:lnTo>
                      <a:pt x="102968" y="85439"/>
                    </a:lnTo>
                    <a:cubicBezTo>
                      <a:pt x="98128" y="94488"/>
                      <a:pt x="91485" y="101537"/>
                      <a:pt x="83038" y="106680"/>
                    </a:cubicBezTo>
                    <a:cubicBezTo>
                      <a:pt x="74497" y="111728"/>
                      <a:pt x="64912" y="114300"/>
                      <a:pt x="54094" y="114300"/>
                    </a:cubicBezTo>
                    <a:close/>
                    <a:moveTo>
                      <a:pt x="22017" y="44196"/>
                    </a:moveTo>
                    <a:lnTo>
                      <a:pt x="83323" y="44196"/>
                    </a:lnTo>
                    <a:cubicBezTo>
                      <a:pt x="82754" y="36766"/>
                      <a:pt x="79717" y="30575"/>
                      <a:pt x="74213" y="25717"/>
                    </a:cubicBezTo>
                    <a:cubicBezTo>
                      <a:pt x="68708" y="20860"/>
                      <a:pt x="61401" y="18383"/>
                      <a:pt x="52291" y="18383"/>
                    </a:cubicBezTo>
                    <a:cubicBezTo>
                      <a:pt x="44698" y="18383"/>
                      <a:pt x="38245" y="20765"/>
                      <a:pt x="32741" y="25432"/>
                    </a:cubicBezTo>
                    <a:cubicBezTo>
                      <a:pt x="27331" y="30099"/>
                      <a:pt x="23725" y="36385"/>
                      <a:pt x="22017" y="44196"/>
                    </a:cubicBezTo>
                    <a:close/>
                  </a:path>
                </a:pathLst>
              </a:custGeom>
              <a:solidFill>
                <a:srgbClr val="5F6368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5" name="Google Shape;175;p18"/>
              <p:cNvSpPr/>
              <p:nvPr/>
            </p:nvSpPr>
            <p:spPr>
              <a:xfrm>
                <a:off x="6000927" y="4682574"/>
                <a:ext cx="104675" cy="114300"/>
              </a:xfrm>
              <a:custGeom>
                <a:rect b="b" l="l" r="r" t="t"/>
                <a:pathLst>
                  <a:path extrusionOk="0" h="114300" w="104675">
                    <a:moveTo>
                      <a:pt x="54094" y="114300"/>
                    </a:moveTo>
                    <a:cubicBezTo>
                      <a:pt x="38340" y="114300"/>
                      <a:pt x="25433" y="108871"/>
                      <a:pt x="15279" y="98108"/>
                    </a:cubicBezTo>
                    <a:cubicBezTo>
                      <a:pt x="5125" y="87344"/>
                      <a:pt x="0" y="73628"/>
                      <a:pt x="0" y="57150"/>
                    </a:cubicBezTo>
                    <a:cubicBezTo>
                      <a:pt x="0" y="40767"/>
                      <a:pt x="4935" y="27146"/>
                      <a:pt x="14805" y="16288"/>
                    </a:cubicBezTo>
                    <a:cubicBezTo>
                      <a:pt x="24674" y="5429"/>
                      <a:pt x="37391" y="0"/>
                      <a:pt x="52765" y="0"/>
                    </a:cubicBezTo>
                    <a:cubicBezTo>
                      <a:pt x="68614" y="0"/>
                      <a:pt x="81235" y="5143"/>
                      <a:pt x="90631" y="15430"/>
                    </a:cubicBezTo>
                    <a:cubicBezTo>
                      <a:pt x="100026" y="25717"/>
                      <a:pt x="104676" y="40196"/>
                      <a:pt x="104676" y="58674"/>
                    </a:cubicBezTo>
                    <a:lnTo>
                      <a:pt x="104486" y="60865"/>
                    </a:lnTo>
                    <a:lnTo>
                      <a:pt x="20404" y="60865"/>
                    </a:lnTo>
                    <a:cubicBezTo>
                      <a:pt x="20688" y="71342"/>
                      <a:pt x="24200" y="79820"/>
                      <a:pt x="30843" y="86297"/>
                    </a:cubicBezTo>
                    <a:cubicBezTo>
                      <a:pt x="37581" y="92678"/>
                      <a:pt x="45553" y="95917"/>
                      <a:pt x="54853" y="95917"/>
                    </a:cubicBezTo>
                    <a:cubicBezTo>
                      <a:pt x="67665" y="95917"/>
                      <a:pt x="77724" y="89535"/>
                      <a:pt x="84937" y="76676"/>
                    </a:cubicBezTo>
                    <a:lnTo>
                      <a:pt x="102873" y="85439"/>
                    </a:lnTo>
                    <a:cubicBezTo>
                      <a:pt x="98033" y="94488"/>
                      <a:pt x="91390" y="101537"/>
                      <a:pt x="82944" y="106680"/>
                    </a:cubicBezTo>
                    <a:cubicBezTo>
                      <a:pt x="74497" y="111728"/>
                      <a:pt x="64817" y="114300"/>
                      <a:pt x="54094" y="114300"/>
                    </a:cubicBezTo>
                    <a:close/>
                    <a:moveTo>
                      <a:pt x="22017" y="44196"/>
                    </a:moveTo>
                    <a:lnTo>
                      <a:pt x="83323" y="44196"/>
                    </a:lnTo>
                    <a:cubicBezTo>
                      <a:pt x="82754" y="36766"/>
                      <a:pt x="79717" y="30575"/>
                      <a:pt x="74308" y="25717"/>
                    </a:cubicBezTo>
                    <a:cubicBezTo>
                      <a:pt x="68803" y="20860"/>
                      <a:pt x="61496" y="18383"/>
                      <a:pt x="52385" y="18383"/>
                    </a:cubicBezTo>
                    <a:cubicBezTo>
                      <a:pt x="44793" y="18383"/>
                      <a:pt x="38340" y="20765"/>
                      <a:pt x="32836" y="25432"/>
                    </a:cubicBezTo>
                    <a:cubicBezTo>
                      <a:pt x="27332" y="30099"/>
                      <a:pt x="23725" y="36385"/>
                      <a:pt x="22017" y="44196"/>
                    </a:cubicBezTo>
                    <a:close/>
                  </a:path>
                </a:pathLst>
              </a:custGeom>
              <a:solidFill>
                <a:srgbClr val="5F6368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6" name="Google Shape;176;p18"/>
              <p:cNvSpPr/>
              <p:nvPr/>
            </p:nvSpPr>
            <p:spPr>
              <a:xfrm>
                <a:off x="6122401" y="4682574"/>
                <a:ext cx="107333" cy="158114"/>
              </a:xfrm>
              <a:custGeom>
                <a:rect b="b" l="l" r="r" t="t"/>
                <a:pathLst>
                  <a:path extrusionOk="0" h="158114" w="107333">
                    <a:moveTo>
                      <a:pt x="56561" y="114300"/>
                    </a:moveTo>
                    <a:cubicBezTo>
                      <a:pt x="48684" y="114300"/>
                      <a:pt x="41567" y="112586"/>
                      <a:pt x="35113" y="109252"/>
                    </a:cubicBezTo>
                    <a:cubicBezTo>
                      <a:pt x="28660" y="105918"/>
                      <a:pt x="23630" y="101441"/>
                      <a:pt x="20119" y="95917"/>
                    </a:cubicBezTo>
                    <a:lnTo>
                      <a:pt x="19265" y="95917"/>
                    </a:lnTo>
                    <a:lnTo>
                      <a:pt x="20119" y="110776"/>
                    </a:lnTo>
                    <a:lnTo>
                      <a:pt x="20119" y="158115"/>
                    </a:lnTo>
                    <a:lnTo>
                      <a:pt x="0" y="158115"/>
                    </a:lnTo>
                    <a:lnTo>
                      <a:pt x="0" y="3524"/>
                    </a:lnTo>
                    <a:lnTo>
                      <a:pt x="19170" y="3524"/>
                    </a:lnTo>
                    <a:lnTo>
                      <a:pt x="19170" y="18383"/>
                    </a:lnTo>
                    <a:lnTo>
                      <a:pt x="20024" y="18383"/>
                    </a:lnTo>
                    <a:cubicBezTo>
                      <a:pt x="23536" y="12859"/>
                      <a:pt x="28470" y="8382"/>
                      <a:pt x="35019" y="5048"/>
                    </a:cubicBezTo>
                    <a:cubicBezTo>
                      <a:pt x="41472" y="1715"/>
                      <a:pt x="48684" y="0"/>
                      <a:pt x="56466" y="0"/>
                    </a:cubicBezTo>
                    <a:cubicBezTo>
                      <a:pt x="70606" y="0"/>
                      <a:pt x="82564" y="5524"/>
                      <a:pt x="92244" y="16669"/>
                    </a:cubicBezTo>
                    <a:cubicBezTo>
                      <a:pt x="102303" y="27908"/>
                      <a:pt x="107333" y="41434"/>
                      <a:pt x="107333" y="57150"/>
                    </a:cubicBezTo>
                    <a:cubicBezTo>
                      <a:pt x="107333" y="73057"/>
                      <a:pt x="102303" y="86582"/>
                      <a:pt x="92244" y="97631"/>
                    </a:cubicBezTo>
                    <a:cubicBezTo>
                      <a:pt x="82564" y="108776"/>
                      <a:pt x="70606" y="114300"/>
                      <a:pt x="56561" y="114300"/>
                    </a:cubicBezTo>
                    <a:close/>
                    <a:moveTo>
                      <a:pt x="53240" y="95917"/>
                    </a:moveTo>
                    <a:cubicBezTo>
                      <a:pt x="62825" y="95917"/>
                      <a:pt x="70891" y="92297"/>
                      <a:pt x="77439" y="84963"/>
                    </a:cubicBezTo>
                    <a:cubicBezTo>
                      <a:pt x="83987" y="77819"/>
                      <a:pt x="87309" y="68485"/>
                      <a:pt x="87309" y="57150"/>
                    </a:cubicBezTo>
                    <a:cubicBezTo>
                      <a:pt x="87309" y="45910"/>
                      <a:pt x="84082" y="36671"/>
                      <a:pt x="77439" y="29337"/>
                    </a:cubicBezTo>
                    <a:cubicBezTo>
                      <a:pt x="70891" y="22003"/>
                      <a:pt x="62825" y="18383"/>
                      <a:pt x="53240" y="18383"/>
                    </a:cubicBezTo>
                    <a:cubicBezTo>
                      <a:pt x="43465" y="18383"/>
                      <a:pt x="35303" y="22003"/>
                      <a:pt x="28755" y="29337"/>
                    </a:cubicBezTo>
                    <a:cubicBezTo>
                      <a:pt x="22397" y="36671"/>
                      <a:pt x="19170" y="45910"/>
                      <a:pt x="19170" y="57150"/>
                    </a:cubicBezTo>
                    <a:cubicBezTo>
                      <a:pt x="19170" y="68580"/>
                      <a:pt x="22397" y="77915"/>
                      <a:pt x="28755" y="85154"/>
                    </a:cubicBezTo>
                    <a:cubicBezTo>
                      <a:pt x="35398" y="92393"/>
                      <a:pt x="43465" y="95917"/>
                      <a:pt x="53240" y="95917"/>
                    </a:cubicBezTo>
                    <a:close/>
                  </a:path>
                </a:pathLst>
              </a:custGeom>
              <a:solidFill>
                <a:srgbClr val="5F6368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7" name="Google Shape;177;p18"/>
              <p:cNvSpPr/>
              <p:nvPr/>
            </p:nvSpPr>
            <p:spPr>
              <a:xfrm>
                <a:off x="6251371" y="4636568"/>
                <a:ext cx="149848" cy="156876"/>
              </a:xfrm>
              <a:custGeom>
                <a:rect b="b" l="l" r="r" t="t"/>
                <a:pathLst>
                  <a:path extrusionOk="0" h="156876" w="149848">
                    <a:moveTo>
                      <a:pt x="20119" y="156877"/>
                    </a:moveTo>
                    <a:lnTo>
                      <a:pt x="0" y="156877"/>
                    </a:lnTo>
                    <a:lnTo>
                      <a:pt x="0" y="0"/>
                    </a:lnTo>
                    <a:lnTo>
                      <a:pt x="20119" y="0"/>
                    </a:lnTo>
                    <a:lnTo>
                      <a:pt x="74497" y="95536"/>
                    </a:lnTo>
                    <a:lnTo>
                      <a:pt x="75351" y="95536"/>
                    </a:lnTo>
                    <a:lnTo>
                      <a:pt x="129730" y="0"/>
                    </a:lnTo>
                    <a:lnTo>
                      <a:pt x="149849" y="0"/>
                    </a:lnTo>
                    <a:lnTo>
                      <a:pt x="149849" y="156877"/>
                    </a:lnTo>
                    <a:lnTo>
                      <a:pt x="129730" y="156877"/>
                    </a:lnTo>
                    <a:lnTo>
                      <a:pt x="129730" y="63722"/>
                    </a:lnTo>
                    <a:lnTo>
                      <a:pt x="130584" y="37433"/>
                    </a:lnTo>
                    <a:lnTo>
                      <a:pt x="129730" y="37433"/>
                    </a:lnTo>
                    <a:lnTo>
                      <a:pt x="80856" y="123539"/>
                    </a:lnTo>
                    <a:lnTo>
                      <a:pt x="69088" y="123539"/>
                    </a:lnTo>
                    <a:lnTo>
                      <a:pt x="20214" y="37433"/>
                    </a:lnTo>
                    <a:lnTo>
                      <a:pt x="19360" y="37433"/>
                    </a:lnTo>
                    <a:lnTo>
                      <a:pt x="20214" y="63722"/>
                    </a:lnTo>
                    <a:lnTo>
                      <a:pt x="20214" y="156877"/>
                    </a:lnTo>
                    <a:close/>
                  </a:path>
                </a:pathLst>
              </a:custGeom>
              <a:solidFill>
                <a:srgbClr val="5F6368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8" name="Google Shape;178;p18"/>
              <p:cNvSpPr/>
              <p:nvPr/>
            </p:nvSpPr>
            <p:spPr>
              <a:xfrm>
                <a:off x="6425515" y="4634759"/>
                <a:ext cx="28470" cy="158686"/>
              </a:xfrm>
              <a:custGeom>
                <a:rect b="b" l="l" r="r" t="t"/>
                <a:pathLst>
                  <a:path extrusionOk="0" h="158686" w="28470">
                    <a:moveTo>
                      <a:pt x="28470" y="14287"/>
                    </a:moveTo>
                    <a:cubicBezTo>
                      <a:pt x="28470" y="18193"/>
                      <a:pt x="27047" y="21622"/>
                      <a:pt x="24295" y="24384"/>
                    </a:cubicBezTo>
                    <a:cubicBezTo>
                      <a:pt x="21543" y="27146"/>
                      <a:pt x="18221" y="28575"/>
                      <a:pt x="14235" y="28575"/>
                    </a:cubicBezTo>
                    <a:cubicBezTo>
                      <a:pt x="10249" y="28575"/>
                      <a:pt x="6928" y="27146"/>
                      <a:pt x="4176" y="24384"/>
                    </a:cubicBezTo>
                    <a:cubicBezTo>
                      <a:pt x="1424" y="21622"/>
                      <a:pt x="0" y="18288"/>
                      <a:pt x="0" y="14287"/>
                    </a:cubicBezTo>
                    <a:cubicBezTo>
                      <a:pt x="0" y="10287"/>
                      <a:pt x="1424" y="6953"/>
                      <a:pt x="4176" y="4191"/>
                    </a:cubicBezTo>
                    <a:cubicBezTo>
                      <a:pt x="6928" y="1429"/>
                      <a:pt x="10249" y="0"/>
                      <a:pt x="14235" y="0"/>
                    </a:cubicBezTo>
                    <a:cubicBezTo>
                      <a:pt x="18221" y="0"/>
                      <a:pt x="21543" y="1429"/>
                      <a:pt x="24295" y="4191"/>
                    </a:cubicBezTo>
                    <a:cubicBezTo>
                      <a:pt x="27047" y="6953"/>
                      <a:pt x="28470" y="10287"/>
                      <a:pt x="28470" y="14287"/>
                    </a:cubicBezTo>
                    <a:close/>
                    <a:moveTo>
                      <a:pt x="24390" y="51340"/>
                    </a:moveTo>
                    <a:lnTo>
                      <a:pt x="24390" y="158687"/>
                    </a:lnTo>
                    <a:lnTo>
                      <a:pt x="4271" y="158687"/>
                    </a:lnTo>
                    <a:lnTo>
                      <a:pt x="4271" y="51340"/>
                    </a:lnTo>
                    <a:lnTo>
                      <a:pt x="24390" y="51340"/>
                    </a:lnTo>
                    <a:close/>
                  </a:path>
                </a:pathLst>
              </a:custGeom>
              <a:solidFill>
                <a:srgbClr val="5F6368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9" name="Google Shape;179;p18"/>
              <p:cNvSpPr/>
              <p:nvPr/>
            </p:nvSpPr>
            <p:spPr>
              <a:xfrm>
                <a:off x="6473630" y="4682574"/>
                <a:ext cx="94806" cy="110775"/>
              </a:xfrm>
              <a:custGeom>
                <a:rect b="b" l="l" r="r" t="t"/>
                <a:pathLst>
                  <a:path extrusionOk="0" h="110775" w="94806">
                    <a:moveTo>
                      <a:pt x="95" y="3524"/>
                    </a:moveTo>
                    <a:lnTo>
                      <a:pt x="19265" y="3524"/>
                    </a:lnTo>
                    <a:lnTo>
                      <a:pt x="19265" y="18383"/>
                    </a:lnTo>
                    <a:lnTo>
                      <a:pt x="20119" y="18383"/>
                    </a:lnTo>
                    <a:cubicBezTo>
                      <a:pt x="23156" y="13145"/>
                      <a:pt x="27901" y="8763"/>
                      <a:pt x="34164" y="5239"/>
                    </a:cubicBezTo>
                    <a:cubicBezTo>
                      <a:pt x="40428" y="1715"/>
                      <a:pt x="47071" y="0"/>
                      <a:pt x="53904" y="0"/>
                    </a:cubicBezTo>
                    <a:cubicBezTo>
                      <a:pt x="67000" y="0"/>
                      <a:pt x="77060" y="3715"/>
                      <a:pt x="84177" y="11240"/>
                    </a:cubicBezTo>
                    <a:cubicBezTo>
                      <a:pt x="91200" y="18764"/>
                      <a:pt x="94806" y="29432"/>
                      <a:pt x="94806" y="43339"/>
                    </a:cubicBezTo>
                    <a:lnTo>
                      <a:pt x="94806" y="110776"/>
                    </a:lnTo>
                    <a:lnTo>
                      <a:pt x="74687" y="110776"/>
                    </a:lnTo>
                    <a:lnTo>
                      <a:pt x="74687" y="44577"/>
                    </a:lnTo>
                    <a:cubicBezTo>
                      <a:pt x="74213" y="27051"/>
                      <a:pt x="65482" y="18288"/>
                      <a:pt x="48305" y="18288"/>
                    </a:cubicBezTo>
                    <a:cubicBezTo>
                      <a:pt x="40333" y="18288"/>
                      <a:pt x="33595" y="21527"/>
                      <a:pt x="28186" y="28004"/>
                    </a:cubicBezTo>
                    <a:cubicBezTo>
                      <a:pt x="22776" y="34481"/>
                      <a:pt x="20119" y="42291"/>
                      <a:pt x="20119" y="51340"/>
                    </a:cubicBezTo>
                    <a:lnTo>
                      <a:pt x="20119" y="110681"/>
                    </a:lnTo>
                    <a:lnTo>
                      <a:pt x="0" y="110681"/>
                    </a:lnTo>
                    <a:lnTo>
                      <a:pt x="0" y="3524"/>
                    </a:lnTo>
                    <a:close/>
                  </a:path>
                </a:pathLst>
              </a:custGeom>
              <a:solidFill>
                <a:srgbClr val="5F6368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0" name="Google Shape;180;p18"/>
              <p:cNvSpPr/>
              <p:nvPr/>
            </p:nvSpPr>
            <p:spPr>
              <a:xfrm>
                <a:off x="6584759" y="4636568"/>
                <a:ext cx="107428" cy="160305"/>
              </a:xfrm>
              <a:custGeom>
                <a:rect b="b" l="l" r="r" t="t"/>
                <a:pathLst>
                  <a:path extrusionOk="0" h="160305" w="107428">
                    <a:moveTo>
                      <a:pt x="50772" y="160306"/>
                    </a:moveTo>
                    <a:cubicBezTo>
                      <a:pt x="36822" y="160306"/>
                      <a:pt x="24769" y="154781"/>
                      <a:pt x="14805" y="143637"/>
                    </a:cubicBezTo>
                    <a:cubicBezTo>
                      <a:pt x="4935" y="132398"/>
                      <a:pt x="0" y="118872"/>
                      <a:pt x="0" y="103156"/>
                    </a:cubicBezTo>
                    <a:cubicBezTo>
                      <a:pt x="0" y="87440"/>
                      <a:pt x="4935" y="73914"/>
                      <a:pt x="14805" y="62675"/>
                    </a:cubicBezTo>
                    <a:cubicBezTo>
                      <a:pt x="24864" y="51530"/>
                      <a:pt x="36822" y="46006"/>
                      <a:pt x="50772" y="46006"/>
                    </a:cubicBezTo>
                    <a:cubicBezTo>
                      <a:pt x="58649" y="46006"/>
                      <a:pt x="65767" y="47720"/>
                      <a:pt x="72315" y="51054"/>
                    </a:cubicBezTo>
                    <a:cubicBezTo>
                      <a:pt x="78768" y="54388"/>
                      <a:pt x="83798" y="58865"/>
                      <a:pt x="87309" y="64389"/>
                    </a:cubicBezTo>
                    <a:lnTo>
                      <a:pt x="88163" y="64389"/>
                    </a:lnTo>
                    <a:lnTo>
                      <a:pt x="87309" y="49530"/>
                    </a:lnTo>
                    <a:lnTo>
                      <a:pt x="87309" y="0"/>
                    </a:lnTo>
                    <a:lnTo>
                      <a:pt x="107428" y="0"/>
                    </a:lnTo>
                    <a:lnTo>
                      <a:pt x="107428" y="156877"/>
                    </a:lnTo>
                    <a:lnTo>
                      <a:pt x="88258" y="156877"/>
                    </a:lnTo>
                    <a:lnTo>
                      <a:pt x="88258" y="142018"/>
                    </a:lnTo>
                    <a:lnTo>
                      <a:pt x="87404" y="142018"/>
                    </a:lnTo>
                    <a:cubicBezTo>
                      <a:pt x="83893" y="147542"/>
                      <a:pt x="78958" y="152019"/>
                      <a:pt x="72410" y="155353"/>
                    </a:cubicBezTo>
                    <a:cubicBezTo>
                      <a:pt x="65861" y="158687"/>
                      <a:pt x="58649" y="160306"/>
                      <a:pt x="50772" y="160306"/>
                    </a:cubicBezTo>
                    <a:close/>
                    <a:moveTo>
                      <a:pt x="54094" y="141923"/>
                    </a:moveTo>
                    <a:cubicBezTo>
                      <a:pt x="63963" y="141923"/>
                      <a:pt x="72030" y="138303"/>
                      <a:pt x="78293" y="131159"/>
                    </a:cubicBezTo>
                    <a:cubicBezTo>
                      <a:pt x="84842" y="124016"/>
                      <a:pt x="88163" y="114681"/>
                      <a:pt x="88163" y="103156"/>
                    </a:cubicBezTo>
                    <a:cubicBezTo>
                      <a:pt x="88163" y="91916"/>
                      <a:pt x="84842" y="82677"/>
                      <a:pt x="78293" y="75343"/>
                    </a:cubicBezTo>
                    <a:cubicBezTo>
                      <a:pt x="71935" y="68009"/>
                      <a:pt x="63774" y="64389"/>
                      <a:pt x="54094" y="64389"/>
                    </a:cubicBezTo>
                    <a:cubicBezTo>
                      <a:pt x="44509" y="64389"/>
                      <a:pt x="36442" y="68009"/>
                      <a:pt x="29894" y="75343"/>
                    </a:cubicBezTo>
                    <a:cubicBezTo>
                      <a:pt x="23346" y="82677"/>
                      <a:pt x="20024" y="91916"/>
                      <a:pt x="20024" y="103156"/>
                    </a:cubicBezTo>
                    <a:cubicBezTo>
                      <a:pt x="20024" y="114586"/>
                      <a:pt x="23346" y="123825"/>
                      <a:pt x="29894" y="130969"/>
                    </a:cubicBezTo>
                    <a:cubicBezTo>
                      <a:pt x="36347" y="138303"/>
                      <a:pt x="44414" y="141923"/>
                      <a:pt x="54094" y="141923"/>
                    </a:cubicBezTo>
                    <a:close/>
                  </a:path>
                </a:pathLst>
              </a:custGeom>
              <a:solidFill>
                <a:srgbClr val="5F6368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1" name="Google Shape;181;p18"/>
            <p:cNvGrpSpPr/>
            <p:nvPr/>
          </p:nvGrpSpPr>
          <p:grpSpPr>
            <a:xfrm>
              <a:off x="4965272" y="4619519"/>
              <a:ext cx="711757" cy="228504"/>
              <a:chOff x="4965272" y="4619519"/>
              <a:chExt cx="711757" cy="228504"/>
            </a:xfrm>
          </p:grpSpPr>
          <p:sp>
            <p:nvSpPr>
              <p:cNvPr id="182" name="Google Shape;182;p18"/>
              <p:cNvSpPr/>
              <p:nvPr/>
            </p:nvSpPr>
            <p:spPr>
              <a:xfrm>
                <a:off x="4965272" y="4619519"/>
                <a:ext cx="173004" cy="177355"/>
              </a:xfrm>
              <a:custGeom>
                <a:rect b="b" l="l" r="r" t="t"/>
                <a:pathLst>
                  <a:path extrusionOk="0" h="177355" w="173004">
                    <a:moveTo>
                      <a:pt x="90061" y="177356"/>
                    </a:moveTo>
                    <a:cubicBezTo>
                      <a:pt x="41092" y="177356"/>
                      <a:pt x="0" y="137541"/>
                      <a:pt x="0" y="88678"/>
                    </a:cubicBezTo>
                    <a:cubicBezTo>
                      <a:pt x="0" y="39815"/>
                      <a:pt x="41092" y="0"/>
                      <a:pt x="90061" y="0"/>
                    </a:cubicBezTo>
                    <a:cubicBezTo>
                      <a:pt x="117108" y="0"/>
                      <a:pt x="136373" y="10573"/>
                      <a:pt x="150893" y="24479"/>
                    </a:cubicBezTo>
                    <a:lnTo>
                      <a:pt x="133811" y="41529"/>
                    </a:lnTo>
                    <a:cubicBezTo>
                      <a:pt x="123371" y="31814"/>
                      <a:pt x="109326" y="24194"/>
                      <a:pt x="90061" y="24194"/>
                    </a:cubicBezTo>
                    <a:cubicBezTo>
                      <a:pt x="54378" y="24194"/>
                      <a:pt x="26383" y="52959"/>
                      <a:pt x="26383" y="88678"/>
                    </a:cubicBezTo>
                    <a:cubicBezTo>
                      <a:pt x="26383" y="124397"/>
                      <a:pt x="54283" y="153162"/>
                      <a:pt x="90061" y="153162"/>
                    </a:cubicBezTo>
                    <a:cubicBezTo>
                      <a:pt x="113217" y="153162"/>
                      <a:pt x="126408" y="143828"/>
                      <a:pt x="134854" y="135446"/>
                    </a:cubicBezTo>
                    <a:cubicBezTo>
                      <a:pt x="141782" y="128492"/>
                      <a:pt x="146338" y="118586"/>
                      <a:pt x="148046" y="104966"/>
                    </a:cubicBezTo>
                    <a:lnTo>
                      <a:pt x="90061" y="104966"/>
                    </a:lnTo>
                    <a:lnTo>
                      <a:pt x="90061" y="80677"/>
                    </a:lnTo>
                    <a:lnTo>
                      <a:pt x="171676" y="80677"/>
                    </a:lnTo>
                    <a:cubicBezTo>
                      <a:pt x="172530" y="84963"/>
                      <a:pt x="173005" y="90202"/>
                      <a:pt x="173005" y="95822"/>
                    </a:cubicBezTo>
                    <a:cubicBezTo>
                      <a:pt x="173005" y="114014"/>
                      <a:pt x="167975" y="136493"/>
                      <a:pt x="152032" y="152495"/>
                    </a:cubicBezTo>
                    <a:cubicBezTo>
                      <a:pt x="136373" y="168688"/>
                      <a:pt x="116444" y="177356"/>
                      <a:pt x="90061" y="177356"/>
                    </a:cubicBezTo>
                    <a:close/>
                  </a:path>
                </a:pathLst>
              </a:custGeom>
              <a:solidFill>
                <a:srgbClr val="4285F4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3" name="Google Shape;183;p18"/>
              <p:cNvSpPr/>
              <p:nvPr/>
            </p:nvSpPr>
            <p:spPr>
              <a:xfrm>
                <a:off x="5151847" y="4682669"/>
                <a:ext cx="112552" cy="114109"/>
              </a:xfrm>
              <a:custGeom>
                <a:rect b="b" l="l" r="r" t="t"/>
                <a:pathLst>
                  <a:path extrusionOk="0" h="114109" w="112552">
                    <a:moveTo>
                      <a:pt x="112553" y="57055"/>
                    </a:moveTo>
                    <a:cubicBezTo>
                      <a:pt x="112553" y="89916"/>
                      <a:pt x="87214" y="114110"/>
                      <a:pt x="56276" y="114110"/>
                    </a:cubicBezTo>
                    <a:cubicBezTo>
                      <a:pt x="25339" y="114110"/>
                      <a:pt x="0" y="89916"/>
                      <a:pt x="0" y="57055"/>
                    </a:cubicBezTo>
                    <a:cubicBezTo>
                      <a:pt x="0" y="24003"/>
                      <a:pt x="25339" y="0"/>
                      <a:pt x="56276" y="0"/>
                    </a:cubicBezTo>
                    <a:cubicBezTo>
                      <a:pt x="87214" y="0"/>
                      <a:pt x="112553" y="24003"/>
                      <a:pt x="112553" y="57055"/>
                    </a:cubicBezTo>
                    <a:close/>
                    <a:moveTo>
                      <a:pt x="87878" y="57055"/>
                    </a:moveTo>
                    <a:cubicBezTo>
                      <a:pt x="87878" y="36481"/>
                      <a:pt x="73169" y="22479"/>
                      <a:pt x="56181" y="22479"/>
                    </a:cubicBezTo>
                    <a:cubicBezTo>
                      <a:pt x="39194" y="22479"/>
                      <a:pt x="24484" y="36576"/>
                      <a:pt x="24484" y="57055"/>
                    </a:cubicBezTo>
                    <a:cubicBezTo>
                      <a:pt x="24484" y="77343"/>
                      <a:pt x="39194" y="91631"/>
                      <a:pt x="56181" y="91631"/>
                    </a:cubicBezTo>
                    <a:cubicBezTo>
                      <a:pt x="73169" y="91631"/>
                      <a:pt x="87878" y="77438"/>
                      <a:pt x="87878" y="57055"/>
                    </a:cubicBezTo>
                    <a:close/>
                  </a:path>
                </a:pathLst>
              </a:custGeom>
              <a:solidFill>
                <a:srgbClr val="EA4335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4" name="Google Shape;184;p18"/>
              <p:cNvSpPr/>
              <p:nvPr/>
            </p:nvSpPr>
            <p:spPr>
              <a:xfrm>
                <a:off x="5278160" y="4682669"/>
                <a:ext cx="112552" cy="114109"/>
              </a:xfrm>
              <a:custGeom>
                <a:rect b="b" l="l" r="r" t="t"/>
                <a:pathLst>
                  <a:path extrusionOk="0" h="114109" w="112552">
                    <a:moveTo>
                      <a:pt x="112553" y="57055"/>
                    </a:moveTo>
                    <a:cubicBezTo>
                      <a:pt x="112553" y="89916"/>
                      <a:pt x="87309" y="114110"/>
                      <a:pt x="56276" y="114110"/>
                    </a:cubicBezTo>
                    <a:cubicBezTo>
                      <a:pt x="25244" y="114110"/>
                      <a:pt x="0" y="89916"/>
                      <a:pt x="0" y="57055"/>
                    </a:cubicBezTo>
                    <a:cubicBezTo>
                      <a:pt x="0" y="24003"/>
                      <a:pt x="25244" y="0"/>
                      <a:pt x="56276" y="0"/>
                    </a:cubicBezTo>
                    <a:cubicBezTo>
                      <a:pt x="87214" y="0"/>
                      <a:pt x="112553" y="24003"/>
                      <a:pt x="112553" y="57055"/>
                    </a:cubicBezTo>
                    <a:close/>
                    <a:moveTo>
                      <a:pt x="87878" y="57055"/>
                    </a:moveTo>
                    <a:cubicBezTo>
                      <a:pt x="87878" y="36481"/>
                      <a:pt x="73169" y="22479"/>
                      <a:pt x="56181" y="22479"/>
                    </a:cubicBezTo>
                    <a:cubicBezTo>
                      <a:pt x="39194" y="22479"/>
                      <a:pt x="24484" y="36576"/>
                      <a:pt x="24484" y="57055"/>
                    </a:cubicBezTo>
                    <a:cubicBezTo>
                      <a:pt x="24484" y="77343"/>
                      <a:pt x="39194" y="91631"/>
                      <a:pt x="56181" y="91631"/>
                    </a:cubicBezTo>
                    <a:cubicBezTo>
                      <a:pt x="73169" y="91726"/>
                      <a:pt x="87878" y="77438"/>
                      <a:pt x="87878" y="57055"/>
                    </a:cubicBezTo>
                    <a:close/>
                  </a:path>
                </a:pathLst>
              </a:custGeom>
              <a:solidFill>
                <a:srgbClr val="FBBC04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5" name="Google Shape;185;p18"/>
              <p:cNvSpPr/>
              <p:nvPr/>
            </p:nvSpPr>
            <p:spPr>
              <a:xfrm>
                <a:off x="5404284" y="4682574"/>
                <a:ext cx="109515" cy="165449"/>
              </a:xfrm>
              <a:custGeom>
                <a:rect b="b" l="l" r="r" t="t"/>
                <a:pathLst>
                  <a:path extrusionOk="0" h="165449" w="109515">
                    <a:moveTo>
                      <a:pt x="109516" y="3524"/>
                    </a:moveTo>
                    <a:lnTo>
                      <a:pt x="109516" y="106013"/>
                    </a:lnTo>
                    <a:cubicBezTo>
                      <a:pt x="109516" y="148209"/>
                      <a:pt x="84652" y="165449"/>
                      <a:pt x="55232" y="165449"/>
                    </a:cubicBezTo>
                    <a:cubicBezTo>
                      <a:pt x="27521" y="165449"/>
                      <a:pt x="10819" y="146876"/>
                      <a:pt x="4555" y="131731"/>
                    </a:cubicBezTo>
                    <a:lnTo>
                      <a:pt x="26383" y="122682"/>
                    </a:lnTo>
                    <a:cubicBezTo>
                      <a:pt x="30273" y="132017"/>
                      <a:pt x="39764" y="142970"/>
                      <a:pt x="55138" y="142970"/>
                    </a:cubicBezTo>
                    <a:cubicBezTo>
                      <a:pt x="73928" y="142970"/>
                      <a:pt x="85696" y="131255"/>
                      <a:pt x="85696" y="109442"/>
                    </a:cubicBezTo>
                    <a:lnTo>
                      <a:pt x="85696" y="101251"/>
                    </a:lnTo>
                    <a:lnTo>
                      <a:pt x="84842" y="101251"/>
                    </a:lnTo>
                    <a:cubicBezTo>
                      <a:pt x="79242" y="108204"/>
                      <a:pt x="68424" y="114205"/>
                      <a:pt x="54758" y="114205"/>
                    </a:cubicBezTo>
                    <a:cubicBezTo>
                      <a:pt x="26193" y="114205"/>
                      <a:pt x="0" y="89345"/>
                      <a:pt x="0" y="57341"/>
                    </a:cubicBezTo>
                    <a:cubicBezTo>
                      <a:pt x="0" y="25146"/>
                      <a:pt x="26193" y="0"/>
                      <a:pt x="54758" y="0"/>
                    </a:cubicBezTo>
                    <a:cubicBezTo>
                      <a:pt x="68424" y="0"/>
                      <a:pt x="79242" y="6096"/>
                      <a:pt x="84842" y="12764"/>
                    </a:cubicBezTo>
                    <a:lnTo>
                      <a:pt x="85696" y="12764"/>
                    </a:lnTo>
                    <a:lnTo>
                      <a:pt x="85696" y="3524"/>
                    </a:lnTo>
                    <a:lnTo>
                      <a:pt x="109516" y="3524"/>
                    </a:lnTo>
                    <a:close/>
                    <a:moveTo>
                      <a:pt x="87404" y="57436"/>
                    </a:moveTo>
                    <a:cubicBezTo>
                      <a:pt x="87404" y="37338"/>
                      <a:pt x="74023" y="22574"/>
                      <a:pt x="56846" y="22574"/>
                    </a:cubicBezTo>
                    <a:cubicBezTo>
                      <a:pt x="39574" y="22574"/>
                      <a:pt x="25054" y="37243"/>
                      <a:pt x="25054" y="57436"/>
                    </a:cubicBezTo>
                    <a:cubicBezTo>
                      <a:pt x="25054" y="77343"/>
                      <a:pt x="39574" y="91821"/>
                      <a:pt x="56846" y="91821"/>
                    </a:cubicBezTo>
                    <a:cubicBezTo>
                      <a:pt x="74023" y="91821"/>
                      <a:pt x="87404" y="77343"/>
                      <a:pt x="87404" y="57436"/>
                    </a:cubicBezTo>
                    <a:close/>
                  </a:path>
                </a:pathLst>
              </a:custGeom>
              <a:solidFill>
                <a:srgbClr val="4285F4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6" name="Google Shape;186;p18"/>
              <p:cNvSpPr/>
              <p:nvPr/>
            </p:nvSpPr>
            <p:spPr>
              <a:xfrm>
                <a:off x="5532590" y="4625614"/>
                <a:ext cx="25148" cy="167830"/>
              </a:xfrm>
              <a:custGeom>
                <a:rect b="b" l="l" r="r" t="t"/>
                <a:pathLst>
                  <a:path extrusionOk="0" h="167830" w="25148">
                    <a:moveTo>
                      <a:pt x="25149" y="0"/>
                    </a:moveTo>
                    <a:lnTo>
                      <a:pt x="25149" y="167831"/>
                    </a:lnTo>
                    <a:lnTo>
                      <a:pt x="0" y="167831"/>
                    </a:lnTo>
                    <a:lnTo>
                      <a:pt x="0" y="0"/>
                    </a:lnTo>
                    <a:lnTo>
                      <a:pt x="25149" y="0"/>
                    </a:lnTo>
                    <a:close/>
                  </a:path>
                </a:pathLst>
              </a:custGeom>
              <a:solidFill>
                <a:srgbClr val="34A853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7" name="Google Shape;187;p18"/>
              <p:cNvSpPr/>
              <p:nvPr/>
            </p:nvSpPr>
            <p:spPr>
              <a:xfrm>
                <a:off x="5572354" y="4682764"/>
                <a:ext cx="104675" cy="114109"/>
              </a:xfrm>
              <a:custGeom>
                <a:rect b="b" l="l" r="r" t="t"/>
                <a:pathLst>
                  <a:path extrusionOk="0" h="114109" w="104675">
                    <a:moveTo>
                      <a:pt x="84082" y="75819"/>
                    </a:moveTo>
                    <a:lnTo>
                      <a:pt x="103537" y="88773"/>
                    </a:lnTo>
                    <a:cubicBezTo>
                      <a:pt x="97274" y="98108"/>
                      <a:pt x="82089" y="114110"/>
                      <a:pt x="55897" y="114110"/>
                    </a:cubicBezTo>
                    <a:cubicBezTo>
                      <a:pt x="23441" y="114110"/>
                      <a:pt x="0" y="89059"/>
                      <a:pt x="0" y="57055"/>
                    </a:cubicBezTo>
                    <a:cubicBezTo>
                      <a:pt x="0" y="23146"/>
                      <a:pt x="23630" y="0"/>
                      <a:pt x="53145" y="0"/>
                    </a:cubicBezTo>
                    <a:cubicBezTo>
                      <a:pt x="82754" y="0"/>
                      <a:pt x="97274" y="23527"/>
                      <a:pt x="102019" y="36290"/>
                    </a:cubicBezTo>
                    <a:lnTo>
                      <a:pt x="104676" y="42767"/>
                    </a:lnTo>
                    <a:lnTo>
                      <a:pt x="28280" y="74390"/>
                    </a:lnTo>
                    <a:cubicBezTo>
                      <a:pt x="34164" y="85820"/>
                      <a:pt x="43180" y="91726"/>
                      <a:pt x="55992" y="91726"/>
                    </a:cubicBezTo>
                    <a:cubicBezTo>
                      <a:pt x="68708" y="91631"/>
                      <a:pt x="77629" y="85344"/>
                      <a:pt x="84082" y="75819"/>
                    </a:cubicBezTo>
                    <a:close/>
                    <a:moveTo>
                      <a:pt x="24200" y="55245"/>
                    </a:moveTo>
                    <a:lnTo>
                      <a:pt x="75257" y="34100"/>
                    </a:lnTo>
                    <a:cubicBezTo>
                      <a:pt x="72410" y="26956"/>
                      <a:pt x="63963" y="22003"/>
                      <a:pt x="53999" y="22003"/>
                    </a:cubicBezTo>
                    <a:cubicBezTo>
                      <a:pt x="41282" y="22003"/>
                      <a:pt x="23535" y="33242"/>
                      <a:pt x="24200" y="55245"/>
                    </a:cubicBezTo>
                    <a:close/>
                  </a:path>
                </a:pathLst>
              </a:custGeom>
              <a:solidFill>
                <a:srgbClr val="EA4335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2a Section - Small number">
  <p:cSld name="BLANK_1_2_1_1"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9"/>
          <p:cNvSpPr txBox="1"/>
          <p:nvPr>
            <p:ph type="title"/>
          </p:nvPr>
        </p:nvSpPr>
        <p:spPr>
          <a:xfrm>
            <a:off x="4303600" y="609600"/>
            <a:ext cx="7278300" cy="1744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400"/>
              <a:buFont typeface="Google Sans Medium"/>
              <a:buNone/>
              <a:defRPr sz="6400">
                <a:latin typeface="Google Sans Medium"/>
                <a:ea typeface="Google Sans Medium"/>
                <a:cs typeface="Google Sans Medium"/>
                <a:sym typeface="Google Sans Medium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400"/>
              <a:buFont typeface="Google Sans Medium"/>
              <a:buNone/>
              <a:defRPr sz="6400">
                <a:latin typeface="Google Sans Medium"/>
                <a:ea typeface="Google Sans Medium"/>
                <a:cs typeface="Google Sans Medium"/>
                <a:sym typeface="Google Sans Medium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400"/>
              <a:buFont typeface="Google Sans Medium"/>
              <a:buNone/>
              <a:defRPr sz="6400">
                <a:latin typeface="Google Sans Medium"/>
                <a:ea typeface="Google Sans Medium"/>
                <a:cs typeface="Google Sans Medium"/>
                <a:sym typeface="Google Sans Medium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400"/>
              <a:buFont typeface="Google Sans Medium"/>
              <a:buNone/>
              <a:defRPr sz="6400">
                <a:latin typeface="Google Sans Medium"/>
                <a:ea typeface="Google Sans Medium"/>
                <a:cs typeface="Google Sans Medium"/>
                <a:sym typeface="Google Sans Medium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400"/>
              <a:buFont typeface="Google Sans Medium"/>
              <a:buNone/>
              <a:defRPr sz="6400">
                <a:latin typeface="Google Sans Medium"/>
                <a:ea typeface="Google Sans Medium"/>
                <a:cs typeface="Google Sans Medium"/>
                <a:sym typeface="Google Sans Medium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400"/>
              <a:buFont typeface="Google Sans Medium"/>
              <a:buNone/>
              <a:defRPr sz="6400">
                <a:latin typeface="Google Sans Medium"/>
                <a:ea typeface="Google Sans Medium"/>
                <a:cs typeface="Google Sans Medium"/>
                <a:sym typeface="Google Sans Medium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400"/>
              <a:buFont typeface="Google Sans Medium"/>
              <a:buNone/>
              <a:defRPr sz="6400">
                <a:latin typeface="Google Sans Medium"/>
                <a:ea typeface="Google Sans Medium"/>
                <a:cs typeface="Google Sans Medium"/>
                <a:sym typeface="Google Sans Medium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400"/>
              <a:buFont typeface="Google Sans Medium"/>
              <a:buNone/>
              <a:defRPr sz="6400">
                <a:latin typeface="Google Sans Medium"/>
                <a:ea typeface="Google Sans Medium"/>
                <a:cs typeface="Google Sans Medium"/>
                <a:sym typeface="Google Sans Medium"/>
              </a:defRPr>
            </a:lvl9pPr>
          </a:lstStyle>
          <a:p/>
        </p:txBody>
      </p:sp>
      <p:sp>
        <p:nvSpPr>
          <p:cNvPr id="190" name="Google Shape;190;p19"/>
          <p:cNvSpPr txBox="1"/>
          <p:nvPr>
            <p:ph idx="1" type="subTitle"/>
          </p:nvPr>
        </p:nvSpPr>
        <p:spPr>
          <a:xfrm>
            <a:off x="4303600" y="4922661"/>
            <a:ext cx="3584400" cy="13281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191" name="Google Shape;191;p19"/>
          <p:cNvSpPr txBox="1"/>
          <p:nvPr>
            <p:ph idx="2" type="body"/>
          </p:nvPr>
        </p:nvSpPr>
        <p:spPr>
          <a:xfrm>
            <a:off x="609600" y="609600"/>
            <a:ext cx="3584400" cy="174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635000" lvl="0" marL="4572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6400"/>
              <a:buFont typeface="Google Sans"/>
              <a:buChar char="●"/>
              <a:defRPr sz="6400">
                <a:solidFill>
                  <a:srgbClr val="1A73E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635000" lvl="1" marL="914400"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6400"/>
              <a:buFont typeface="Google Sans"/>
              <a:buChar char="○"/>
              <a:defRPr sz="6400">
                <a:solidFill>
                  <a:srgbClr val="1A73E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635000" lvl="2" marL="1371600"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6400"/>
              <a:buFont typeface="Google Sans"/>
              <a:buChar char="■"/>
              <a:defRPr sz="6400">
                <a:solidFill>
                  <a:srgbClr val="1A73E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635000" lvl="3" marL="1828800"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6400"/>
              <a:buFont typeface="Google Sans"/>
              <a:buChar char="●"/>
              <a:defRPr sz="6400">
                <a:solidFill>
                  <a:srgbClr val="1A73E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635000" lvl="4" marL="2286000"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6400"/>
              <a:buFont typeface="Google Sans"/>
              <a:buChar char="○"/>
              <a:defRPr sz="6400">
                <a:solidFill>
                  <a:srgbClr val="1A73E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635000" lvl="5" marL="2743200"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6400"/>
              <a:buFont typeface="Google Sans"/>
              <a:buChar char="■"/>
              <a:defRPr sz="6400">
                <a:solidFill>
                  <a:srgbClr val="1A73E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635000" lvl="6" marL="3200400"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6400"/>
              <a:buFont typeface="Google Sans"/>
              <a:buChar char="●"/>
              <a:defRPr sz="6400">
                <a:solidFill>
                  <a:srgbClr val="1A73E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635000" lvl="7" marL="3657600"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6400"/>
              <a:buFont typeface="Google Sans"/>
              <a:buChar char="○"/>
              <a:defRPr sz="6400">
                <a:solidFill>
                  <a:srgbClr val="1A73E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635000" lvl="8" marL="4114800"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6400"/>
              <a:buFont typeface="Google Sans"/>
              <a:buChar char="■"/>
              <a:defRPr sz="6400">
                <a:solidFill>
                  <a:srgbClr val="1A73E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  <p:sp>
        <p:nvSpPr>
          <p:cNvPr id="192" name="Google Shape;192;p19"/>
          <p:cNvSpPr txBox="1"/>
          <p:nvPr>
            <p:ph idx="12" type="sldNum"/>
          </p:nvPr>
        </p:nvSpPr>
        <p:spPr>
          <a:xfrm>
            <a:off x="11695600" y="6498967"/>
            <a:ext cx="496500" cy="123300"/>
          </a:xfrm>
          <a:prstGeom prst="rect">
            <a:avLst/>
          </a:prstGeom>
        </p:spPr>
        <p:txBody>
          <a:bodyPr anchorCtr="0" anchor="ctr" bIns="0" lIns="121900" spcFirstLastPara="1" rIns="121900" wrap="square" tIns="0">
            <a:normAutofit/>
          </a:bodyPr>
          <a:lstStyle>
            <a:lvl1pPr lvl="0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1pPr>
            <a:lvl2pPr lvl="1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2pPr>
            <a:lvl3pPr lvl="2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3pPr>
            <a:lvl4pPr lvl="3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4pPr>
            <a:lvl5pPr lvl="4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5pPr>
            <a:lvl6pPr lvl="5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6pPr>
            <a:lvl7pPr lvl="6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7pPr>
            <a:lvl8pPr lvl="7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8pPr>
            <a:lvl9pPr lvl="8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2b Section - Large number">
  <p:cSld name="BLANK_1_2_1_1_1"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0"/>
          <p:cNvSpPr txBox="1"/>
          <p:nvPr>
            <p:ph type="title"/>
          </p:nvPr>
        </p:nvSpPr>
        <p:spPr>
          <a:xfrm>
            <a:off x="609600" y="609600"/>
            <a:ext cx="7278300" cy="1744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300"/>
              <a:buFont typeface="Google Sans Medium"/>
              <a:buNone/>
              <a:defRPr sz="5300">
                <a:latin typeface="Google Sans Medium"/>
                <a:ea typeface="Google Sans Medium"/>
                <a:cs typeface="Google Sans Medium"/>
                <a:sym typeface="Google Sans Medium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300"/>
              <a:buFont typeface="Google Sans Medium"/>
              <a:buNone/>
              <a:defRPr sz="5300">
                <a:latin typeface="Google Sans Medium"/>
                <a:ea typeface="Google Sans Medium"/>
                <a:cs typeface="Google Sans Medium"/>
                <a:sym typeface="Google Sans Medium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300"/>
              <a:buFont typeface="Google Sans Medium"/>
              <a:buNone/>
              <a:defRPr sz="5300">
                <a:latin typeface="Google Sans Medium"/>
                <a:ea typeface="Google Sans Medium"/>
                <a:cs typeface="Google Sans Medium"/>
                <a:sym typeface="Google Sans Medium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300"/>
              <a:buFont typeface="Google Sans Medium"/>
              <a:buNone/>
              <a:defRPr sz="5300">
                <a:latin typeface="Google Sans Medium"/>
                <a:ea typeface="Google Sans Medium"/>
                <a:cs typeface="Google Sans Medium"/>
                <a:sym typeface="Google Sans Medium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300"/>
              <a:buFont typeface="Google Sans Medium"/>
              <a:buNone/>
              <a:defRPr sz="5300">
                <a:latin typeface="Google Sans Medium"/>
                <a:ea typeface="Google Sans Medium"/>
                <a:cs typeface="Google Sans Medium"/>
                <a:sym typeface="Google Sans Medium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300"/>
              <a:buFont typeface="Google Sans Medium"/>
              <a:buNone/>
              <a:defRPr sz="5300">
                <a:latin typeface="Google Sans Medium"/>
                <a:ea typeface="Google Sans Medium"/>
                <a:cs typeface="Google Sans Medium"/>
                <a:sym typeface="Google Sans Medium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300"/>
              <a:buFont typeface="Google Sans Medium"/>
              <a:buNone/>
              <a:defRPr sz="5300">
                <a:latin typeface="Google Sans Medium"/>
                <a:ea typeface="Google Sans Medium"/>
                <a:cs typeface="Google Sans Medium"/>
                <a:sym typeface="Google Sans Medium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300"/>
              <a:buFont typeface="Google Sans Medium"/>
              <a:buNone/>
              <a:defRPr sz="5300">
                <a:latin typeface="Google Sans Medium"/>
                <a:ea typeface="Google Sans Medium"/>
                <a:cs typeface="Google Sans Medium"/>
                <a:sym typeface="Google Sans Medium"/>
              </a:defRPr>
            </a:lvl9pPr>
          </a:lstStyle>
          <a:p/>
        </p:txBody>
      </p:sp>
      <p:sp>
        <p:nvSpPr>
          <p:cNvPr id="195" name="Google Shape;195;p20"/>
          <p:cNvSpPr txBox="1"/>
          <p:nvPr>
            <p:ph idx="1" type="subTitle"/>
          </p:nvPr>
        </p:nvSpPr>
        <p:spPr>
          <a:xfrm>
            <a:off x="609600" y="4922661"/>
            <a:ext cx="3584400" cy="13281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196" name="Google Shape;196;p20"/>
          <p:cNvSpPr txBox="1"/>
          <p:nvPr>
            <p:ph idx="2" type="body"/>
          </p:nvPr>
        </p:nvSpPr>
        <p:spPr>
          <a:xfrm>
            <a:off x="7998000" y="2047300"/>
            <a:ext cx="3584400" cy="5301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768600" lvl="0" marL="45720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40000"/>
              <a:buFont typeface="Google Sans"/>
              <a:buChar char="●"/>
              <a:defRPr sz="40000">
                <a:solidFill>
                  <a:srgbClr val="1A73E8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indent="-2768600" lvl="1" marL="91440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40000"/>
              <a:buFont typeface="Google Sans"/>
              <a:buChar char="○"/>
              <a:defRPr sz="40000">
                <a:solidFill>
                  <a:srgbClr val="1A73E8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indent="-2768600" lvl="2" marL="137160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40000"/>
              <a:buFont typeface="Google Sans"/>
              <a:buChar char="■"/>
              <a:defRPr sz="40000">
                <a:solidFill>
                  <a:srgbClr val="1A73E8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indent="-2768600" lvl="3" marL="182880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40000"/>
              <a:buFont typeface="Google Sans"/>
              <a:buChar char="●"/>
              <a:defRPr sz="40000">
                <a:solidFill>
                  <a:srgbClr val="1A73E8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indent="-2768600" lvl="4" marL="228600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40000"/>
              <a:buFont typeface="Google Sans"/>
              <a:buChar char="○"/>
              <a:defRPr sz="40000">
                <a:solidFill>
                  <a:srgbClr val="1A73E8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indent="-2768600" lvl="5" marL="274320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40000"/>
              <a:buFont typeface="Google Sans"/>
              <a:buChar char="■"/>
              <a:defRPr sz="40000">
                <a:solidFill>
                  <a:srgbClr val="1A73E8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indent="-2768600" lvl="6" marL="320040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40000"/>
              <a:buFont typeface="Google Sans"/>
              <a:buChar char="●"/>
              <a:defRPr sz="40000">
                <a:solidFill>
                  <a:srgbClr val="1A73E8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indent="-2768600" lvl="7" marL="365760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40000"/>
              <a:buFont typeface="Google Sans"/>
              <a:buChar char="○"/>
              <a:defRPr sz="40000">
                <a:solidFill>
                  <a:srgbClr val="1A73E8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indent="-2768600" lvl="8" marL="411480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40000"/>
              <a:buFont typeface="Google Sans"/>
              <a:buChar char="■"/>
              <a:defRPr sz="40000">
                <a:solidFill>
                  <a:srgbClr val="1A73E8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  <p:sp>
        <p:nvSpPr>
          <p:cNvPr id="197" name="Google Shape;197;p20"/>
          <p:cNvSpPr txBox="1"/>
          <p:nvPr>
            <p:ph idx="12" type="sldNum"/>
          </p:nvPr>
        </p:nvSpPr>
        <p:spPr>
          <a:xfrm>
            <a:off x="11695600" y="6498967"/>
            <a:ext cx="496500" cy="123300"/>
          </a:xfrm>
          <a:prstGeom prst="rect">
            <a:avLst/>
          </a:prstGeom>
        </p:spPr>
        <p:txBody>
          <a:bodyPr anchorCtr="0" anchor="ctr" bIns="0" lIns="121900" spcFirstLastPara="1" rIns="121900" wrap="square" tIns="0">
            <a:normAutofit/>
          </a:bodyPr>
          <a:lstStyle>
            <a:lvl1pPr lvl="0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1pPr>
            <a:lvl2pPr lvl="1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2pPr>
            <a:lvl3pPr lvl="2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3pPr>
            <a:lvl4pPr lvl="3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4pPr>
            <a:lvl5pPr lvl="4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5pPr>
            <a:lvl6pPr lvl="5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6pPr>
            <a:lvl7pPr lvl="6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7pPr>
            <a:lvl8pPr lvl="7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8pPr>
            <a:lvl9pPr lvl="8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3a Content - Title">
  <p:cSld name="BLANK_1_2_1_1_1_1"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1"/>
          <p:cNvSpPr txBox="1"/>
          <p:nvPr>
            <p:ph type="title"/>
          </p:nvPr>
        </p:nvSpPr>
        <p:spPr>
          <a:xfrm>
            <a:off x="609600" y="609600"/>
            <a:ext cx="7278300" cy="381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9pPr>
          </a:lstStyle>
          <a:p/>
        </p:txBody>
      </p:sp>
      <p:sp>
        <p:nvSpPr>
          <p:cNvPr id="200" name="Google Shape;200;p21"/>
          <p:cNvSpPr txBox="1"/>
          <p:nvPr>
            <p:ph idx="12" type="sldNum"/>
          </p:nvPr>
        </p:nvSpPr>
        <p:spPr>
          <a:xfrm>
            <a:off x="11695600" y="6498967"/>
            <a:ext cx="496500" cy="123300"/>
          </a:xfrm>
          <a:prstGeom prst="rect">
            <a:avLst/>
          </a:prstGeom>
        </p:spPr>
        <p:txBody>
          <a:bodyPr anchorCtr="0" anchor="ctr" bIns="0" lIns="121900" spcFirstLastPara="1" rIns="121900" wrap="square" tIns="0">
            <a:normAutofit/>
          </a:bodyPr>
          <a:lstStyle>
            <a:lvl1pPr lvl="0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1pPr>
            <a:lvl2pPr lvl="1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2pPr>
            <a:lvl3pPr lvl="2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3pPr>
            <a:lvl4pPr lvl="3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4pPr>
            <a:lvl5pPr lvl="4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5pPr>
            <a:lvl6pPr lvl="5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6pPr>
            <a:lvl7pPr lvl="6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7pPr>
            <a:lvl8pPr lvl="7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8pPr>
            <a:lvl9pPr lvl="8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3b Content - Title and body (1 col)">
  <p:cSld name="BLANK_1_2_1_1_1_1_2"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2"/>
          <p:cNvSpPr txBox="1"/>
          <p:nvPr>
            <p:ph type="title"/>
          </p:nvPr>
        </p:nvSpPr>
        <p:spPr>
          <a:xfrm>
            <a:off x="609600" y="609600"/>
            <a:ext cx="7278300" cy="381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9pPr>
          </a:lstStyle>
          <a:p/>
        </p:txBody>
      </p:sp>
      <p:sp>
        <p:nvSpPr>
          <p:cNvPr id="203" name="Google Shape;203;p22"/>
          <p:cNvSpPr txBox="1"/>
          <p:nvPr>
            <p:ph idx="12" type="sldNum"/>
          </p:nvPr>
        </p:nvSpPr>
        <p:spPr>
          <a:xfrm>
            <a:off x="11695600" y="6498967"/>
            <a:ext cx="496500" cy="123300"/>
          </a:xfrm>
          <a:prstGeom prst="rect">
            <a:avLst/>
          </a:prstGeom>
        </p:spPr>
        <p:txBody>
          <a:bodyPr anchorCtr="0" anchor="ctr" bIns="0" lIns="121900" spcFirstLastPara="1" rIns="121900" wrap="square" tIns="0">
            <a:normAutofit/>
          </a:bodyPr>
          <a:lstStyle>
            <a:lvl1pPr lvl="0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1pPr>
            <a:lvl2pPr lvl="1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2pPr>
            <a:lvl3pPr lvl="2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3pPr>
            <a:lvl4pPr lvl="3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4pPr>
            <a:lvl5pPr lvl="4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5pPr>
            <a:lvl6pPr lvl="5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6pPr>
            <a:lvl7pPr lvl="6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7pPr>
            <a:lvl8pPr lvl="7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8pPr>
            <a:lvl9pPr lvl="8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04" name="Google Shape;204;p22"/>
          <p:cNvSpPr txBox="1"/>
          <p:nvPr>
            <p:ph idx="1" type="body"/>
          </p:nvPr>
        </p:nvSpPr>
        <p:spPr>
          <a:xfrm>
            <a:off x="609600" y="2047300"/>
            <a:ext cx="5431500" cy="4203600"/>
          </a:xfrm>
          <a:prstGeom prst="rect">
            <a:avLst/>
          </a:prstGeom>
        </p:spPr>
        <p:txBody>
          <a:bodyPr anchorCtr="0" anchor="t" bIns="0" lIns="0" spcFirstLastPara="1" rIns="243825" wrap="square" tIns="0">
            <a:sp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311150" lvl="1" marL="91440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indent="-311150" lvl="3" marL="18288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4pPr>
            <a:lvl5pPr indent="-311150" lvl="4" marL="228600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5pPr>
            <a:lvl6pPr indent="-311150" lvl="5" marL="27432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6pPr>
            <a:lvl7pPr indent="-311150" lvl="6" marL="32004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7pPr>
            <a:lvl8pPr indent="-311150" lvl="7" marL="365760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8pPr>
            <a:lvl9pPr indent="-311150" lvl="8" marL="41148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3c Content - Title and body w/image (1 col)">
  <p:cSld name="BLANK_1_2_1_1_1_1_2_1"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3"/>
          <p:cNvSpPr txBox="1"/>
          <p:nvPr>
            <p:ph type="title"/>
          </p:nvPr>
        </p:nvSpPr>
        <p:spPr>
          <a:xfrm>
            <a:off x="609600" y="609600"/>
            <a:ext cx="7278300" cy="381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9pPr>
          </a:lstStyle>
          <a:p/>
        </p:txBody>
      </p:sp>
      <p:sp>
        <p:nvSpPr>
          <p:cNvPr id="207" name="Google Shape;207;p23"/>
          <p:cNvSpPr txBox="1"/>
          <p:nvPr>
            <p:ph idx="12" type="sldNum"/>
          </p:nvPr>
        </p:nvSpPr>
        <p:spPr>
          <a:xfrm>
            <a:off x="11695600" y="6498967"/>
            <a:ext cx="496500" cy="123300"/>
          </a:xfrm>
          <a:prstGeom prst="rect">
            <a:avLst/>
          </a:prstGeom>
        </p:spPr>
        <p:txBody>
          <a:bodyPr anchorCtr="0" anchor="ctr" bIns="0" lIns="121900" spcFirstLastPara="1" rIns="121900" wrap="square" tIns="0">
            <a:normAutofit/>
          </a:bodyPr>
          <a:lstStyle>
            <a:lvl1pPr lvl="0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1pPr>
            <a:lvl2pPr lvl="1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2pPr>
            <a:lvl3pPr lvl="2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3pPr>
            <a:lvl4pPr lvl="3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4pPr>
            <a:lvl5pPr lvl="4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5pPr>
            <a:lvl6pPr lvl="5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6pPr>
            <a:lvl7pPr lvl="6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7pPr>
            <a:lvl8pPr lvl="7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8pPr>
            <a:lvl9pPr lvl="8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08" name="Google Shape;208;p23"/>
          <p:cNvSpPr txBox="1"/>
          <p:nvPr>
            <p:ph idx="1" type="body"/>
          </p:nvPr>
        </p:nvSpPr>
        <p:spPr>
          <a:xfrm>
            <a:off x="609600" y="2047300"/>
            <a:ext cx="5431500" cy="4203600"/>
          </a:xfrm>
          <a:prstGeom prst="rect">
            <a:avLst/>
          </a:prstGeom>
        </p:spPr>
        <p:txBody>
          <a:bodyPr anchorCtr="0" anchor="t" bIns="0" lIns="0" spcFirstLastPara="1" rIns="243825" wrap="square" tIns="0">
            <a:sp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311150" lvl="1" marL="91440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indent="-311150" lvl="3" marL="18288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4pPr>
            <a:lvl5pPr indent="-311150" lvl="4" marL="228600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5pPr>
            <a:lvl6pPr indent="-311150" lvl="5" marL="27432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6pPr>
            <a:lvl7pPr indent="-311150" lvl="6" marL="32004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7pPr>
            <a:lvl8pPr indent="-311150" lvl="7" marL="365760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8pPr>
            <a:lvl9pPr indent="-311150" lvl="8" marL="41148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9pPr>
          </a:lstStyle>
          <a:p/>
        </p:txBody>
      </p:sp>
      <p:sp>
        <p:nvSpPr>
          <p:cNvPr id="209" name="Google Shape;209;p23"/>
          <p:cNvSpPr/>
          <p:nvPr>
            <p:ph idx="2" type="pic"/>
          </p:nvPr>
        </p:nvSpPr>
        <p:spPr>
          <a:xfrm>
            <a:off x="6149333" y="2047300"/>
            <a:ext cx="5431500" cy="4203600"/>
          </a:xfrm>
          <a:prstGeom prst="roundRect">
            <a:avLst>
              <a:gd fmla="val 1963" name="adj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3d Content - Title and body (2 col)">
  <p:cSld name="BLANK_1_2_1_1_1_1_1"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4"/>
          <p:cNvSpPr txBox="1"/>
          <p:nvPr>
            <p:ph type="title"/>
          </p:nvPr>
        </p:nvSpPr>
        <p:spPr>
          <a:xfrm>
            <a:off x="609600" y="609600"/>
            <a:ext cx="7278300" cy="381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/>
        </p:txBody>
      </p:sp>
      <p:sp>
        <p:nvSpPr>
          <p:cNvPr id="212" name="Google Shape;212;p24"/>
          <p:cNvSpPr txBox="1"/>
          <p:nvPr>
            <p:ph idx="12" type="sldNum"/>
          </p:nvPr>
        </p:nvSpPr>
        <p:spPr>
          <a:xfrm>
            <a:off x="11695600" y="6498967"/>
            <a:ext cx="496500" cy="123300"/>
          </a:xfrm>
          <a:prstGeom prst="rect">
            <a:avLst/>
          </a:prstGeom>
        </p:spPr>
        <p:txBody>
          <a:bodyPr anchorCtr="0" anchor="ctr" bIns="0" lIns="121900" spcFirstLastPara="1" rIns="121900" wrap="square" tIns="0">
            <a:normAutofit/>
          </a:bodyPr>
          <a:lstStyle>
            <a:lvl1pPr lvl="0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1pPr>
            <a:lvl2pPr lvl="1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2pPr>
            <a:lvl3pPr lvl="2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3pPr>
            <a:lvl4pPr lvl="3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4pPr>
            <a:lvl5pPr lvl="4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5pPr>
            <a:lvl6pPr lvl="5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6pPr>
            <a:lvl7pPr lvl="6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7pPr>
            <a:lvl8pPr lvl="7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8pPr>
            <a:lvl9pPr lvl="8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13" name="Google Shape;213;p24"/>
          <p:cNvSpPr txBox="1"/>
          <p:nvPr>
            <p:ph idx="1" type="body"/>
          </p:nvPr>
        </p:nvSpPr>
        <p:spPr>
          <a:xfrm>
            <a:off x="609600" y="2047300"/>
            <a:ext cx="5431500" cy="4203600"/>
          </a:xfrm>
          <a:prstGeom prst="rect">
            <a:avLst/>
          </a:prstGeom>
        </p:spPr>
        <p:txBody>
          <a:bodyPr anchorCtr="0" anchor="t" bIns="0" lIns="0" spcFirstLastPara="1" rIns="243825" wrap="square" tIns="0">
            <a:sp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311150" lvl="1" marL="91440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indent="-311150" lvl="3" marL="18288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4pPr>
            <a:lvl5pPr indent="-311150" lvl="4" marL="228600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5pPr>
            <a:lvl6pPr indent="-311150" lvl="5" marL="27432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6pPr>
            <a:lvl7pPr indent="-311150" lvl="6" marL="32004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7pPr>
            <a:lvl8pPr indent="-311150" lvl="7" marL="365760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8pPr>
            <a:lvl9pPr indent="-311150" lvl="8" marL="41148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9pPr>
          </a:lstStyle>
          <a:p/>
        </p:txBody>
      </p:sp>
      <p:sp>
        <p:nvSpPr>
          <p:cNvPr id="214" name="Google Shape;214;p24"/>
          <p:cNvSpPr txBox="1"/>
          <p:nvPr>
            <p:ph idx="2" type="body"/>
          </p:nvPr>
        </p:nvSpPr>
        <p:spPr>
          <a:xfrm>
            <a:off x="6149333" y="2047300"/>
            <a:ext cx="5431500" cy="4203600"/>
          </a:xfrm>
          <a:prstGeom prst="rect">
            <a:avLst/>
          </a:prstGeom>
        </p:spPr>
        <p:txBody>
          <a:bodyPr anchorCtr="0" anchor="t" bIns="0" lIns="0" spcFirstLastPara="1" rIns="243825" wrap="square" tIns="0">
            <a:sp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311150" lvl="1" marL="91440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indent="-311150" lvl="3" marL="18288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4pPr>
            <a:lvl5pPr indent="-311150" lvl="4" marL="228600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5pPr>
            <a:lvl6pPr indent="-311150" lvl="5" marL="27432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6pPr>
            <a:lvl7pPr indent="-311150" lvl="6" marL="32004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7pPr>
            <a:lvl8pPr indent="-311150" lvl="7" marL="365760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8pPr>
            <a:lvl9pPr indent="-311150" lvl="8" marL="41148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3e Content - Title and body w/image (2 col)">
  <p:cSld name="BLANK_1_2_1_1_1_1_1_2"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5"/>
          <p:cNvSpPr txBox="1"/>
          <p:nvPr>
            <p:ph type="title"/>
          </p:nvPr>
        </p:nvSpPr>
        <p:spPr>
          <a:xfrm>
            <a:off x="609600" y="609600"/>
            <a:ext cx="7278300" cy="381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/>
        </p:txBody>
      </p:sp>
      <p:sp>
        <p:nvSpPr>
          <p:cNvPr id="217" name="Google Shape;217;p25"/>
          <p:cNvSpPr txBox="1"/>
          <p:nvPr>
            <p:ph idx="12" type="sldNum"/>
          </p:nvPr>
        </p:nvSpPr>
        <p:spPr>
          <a:xfrm>
            <a:off x="11695600" y="6498967"/>
            <a:ext cx="496500" cy="123300"/>
          </a:xfrm>
          <a:prstGeom prst="rect">
            <a:avLst/>
          </a:prstGeom>
        </p:spPr>
        <p:txBody>
          <a:bodyPr anchorCtr="0" anchor="ctr" bIns="0" lIns="121900" spcFirstLastPara="1" rIns="121900" wrap="square" tIns="0">
            <a:normAutofit/>
          </a:bodyPr>
          <a:lstStyle>
            <a:lvl1pPr lvl="0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1pPr>
            <a:lvl2pPr lvl="1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2pPr>
            <a:lvl3pPr lvl="2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3pPr>
            <a:lvl4pPr lvl="3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4pPr>
            <a:lvl5pPr lvl="4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5pPr>
            <a:lvl6pPr lvl="5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6pPr>
            <a:lvl7pPr lvl="6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7pPr>
            <a:lvl8pPr lvl="7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8pPr>
            <a:lvl9pPr lvl="8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18" name="Google Shape;218;p25"/>
          <p:cNvSpPr txBox="1"/>
          <p:nvPr>
            <p:ph idx="1" type="body"/>
          </p:nvPr>
        </p:nvSpPr>
        <p:spPr>
          <a:xfrm>
            <a:off x="609600" y="4922667"/>
            <a:ext cx="5431500" cy="1328400"/>
          </a:xfrm>
          <a:prstGeom prst="rect">
            <a:avLst/>
          </a:prstGeom>
        </p:spPr>
        <p:txBody>
          <a:bodyPr anchorCtr="0" anchor="t" bIns="0" lIns="0" spcFirstLastPara="1" rIns="243825" wrap="square" tIns="0">
            <a:sp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311150" lvl="1" marL="91440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indent="-311150" lvl="3" marL="18288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4pPr>
            <a:lvl5pPr indent="-311150" lvl="4" marL="228600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5pPr>
            <a:lvl6pPr indent="-311150" lvl="5" marL="27432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6pPr>
            <a:lvl7pPr indent="-311150" lvl="6" marL="32004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7pPr>
            <a:lvl8pPr indent="-311150" lvl="7" marL="365760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8pPr>
            <a:lvl9pPr indent="-311150" lvl="8" marL="41148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9pPr>
          </a:lstStyle>
          <a:p/>
        </p:txBody>
      </p:sp>
      <p:sp>
        <p:nvSpPr>
          <p:cNvPr id="219" name="Google Shape;219;p25"/>
          <p:cNvSpPr txBox="1"/>
          <p:nvPr>
            <p:ph idx="2" type="body"/>
          </p:nvPr>
        </p:nvSpPr>
        <p:spPr>
          <a:xfrm>
            <a:off x="6149333" y="4922667"/>
            <a:ext cx="5431500" cy="1328400"/>
          </a:xfrm>
          <a:prstGeom prst="rect">
            <a:avLst/>
          </a:prstGeom>
        </p:spPr>
        <p:txBody>
          <a:bodyPr anchorCtr="0" anchor="t" bIns="0" lIns="0" spcFirstLastPara="1" rIns="243825" wrap="square" tIns="0">
            <a:sp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311150" lvl="1" marL="91440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indent="-311150" lvl="3" marL="18288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4pPr>
            <a:lvl5pPr indent="-311150" lvl="4" marL="228600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5pPr>
            <a:lvl6pPr indent="-311150" lvl="5" marL="27432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6pPr>
            <a:lvl7pPr indent="-311150" lvl="6" marL="32004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7pPr>
            <a:lvl8pPr indent="-311150" lvl="7" marL="365760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8pPr>
            <a:lvl9pPr indent="-311150" lvl="8" marL="41148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9pPr>
          </a:lstStyle>
          <a:p/>
        </p:txBody>
      </p:sp>
      <p:sp>
        <p:nvSpPr>
          <p:cNvPr id="220" name="Google Shape;220;p25"/>
          <p:cNvSpPr/>
          <p:nvPr>
            <p:ph idx="3" type="pic"/>
          </p:nvPr>
        </p:nvSpPr>
        <p:spPr>
          <a:xfrm>
            <a:off x="609600" y="2047300"/>
            <a:ext cx="5431500" cy="2765700"/>
          </a:xfrm>
          <a:prstGeom prst="roundRect">
            <a:avLst>
              <a:gd fmla="val 3013" name="adj"/>
            </a:avLst>
          </a:prstGeom>
          <a:noFill/>
          <a:ln>
            <a:noFill/>
          </a:ln>
        </p:spPr>
      </p:sp>
      <p:sp>
        <p:nvSpPr>
          <p:cNvPr id="221" name="Google Shape;221;p25"/>
          <p:cNvSpPr/>
          <p:nvPr>
            <p:ph idx="4" type="pic"/>
          </p:nvPr>
        </p:nvSpPr>
        <p:spPr>
          <a:xfrm>
            <a:off x="6149333" y="2047300"/>
            <a:ext cx="5431500" cy="2765700"/>
          </a:xfrm>
          <a:prstGeom prst="roundRect">
            <a:avLst>
              <a:gd fmla="val 3013" name="adj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3f Content - Title and body (3 col)">
  <p:cSld name="BLANK_1_2_1_1_1_1_1_1"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6"/>
          <p:cNvSpPr txBox="1"/>
          <p:nvPr>
            <p:ph type="title"/>
          </p:nvPr>
        </p:nvSpPr>
        <p:spPr>
          <a:xfrm>
            <a:off x="609600" y="609600"/>
            <a:ext cx="7278300" cy="381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9pPr>
          </a:lstStyle>
          <a:p/>
        </p:txBody>
      </p:sp>
      <p:sp>
        <p:nvSpPr>
          <p:cNvPr id="224" name="Google Shape;224;p26"/>
          <p:cNvSpPr txBox="1"/>
          <p:nvPr>
            <p:ph idx="12" type="sldNum"/>
          </p:nvPr>
        </p:nvSpPr>
        <p:spPr>
          <a:xfrm>
            <a:off x="11695600" y="6498967"/>
            <a:ext cx="496500" cy="123300"/>
          </a:xfrm>
          <a:prstGeom prst="rect">
            <a:avLst/>
          </a:prstGeom>
        </p:spPr>
        <p:txBody>
          <a:bodyPr anchorCtr="0" anchor="ctr" bIns="0" lIns="121900" spcFirstLastPara="1" rIns="121900" wrap="square" tIns="0">
            <a:normAutofit/>
          </a:bodyPr>
          <a:lstStyle>
            <a:lvl1pPr lvl="0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1pPr>
            <a:lvl2pPr lvl="1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2pPr>
            <a:lvl3pPr lvl="2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3pPr>
            <a:lvl4pPr lvl="3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4pPr>
            <a:lvl5pPr lvl="4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5pPr>
            <a:lvl6pPr lvl="5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6pPr>
            <a:lvl7pPr lvl="6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7pPr>
            <a:lvl8pPr lvl="7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8pPr>
            <a:lvl9pPr lvl="8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5" name="Google Shape;225;p26"/>
          <p:cNvSpPr txBox="1"/>
          <p:nvPr>
            <p:ph idx="1" type="body"/>
          </p:nvPr>
        </p:nvSpPr>
        <p:spPr>
          <a:xfrm>
            <a:off x="609600" y="2047300"/>
            <a:ext cx="3584400" cy="4203600"/>
          </a:xfrm>
          <a:prstGeom prst="rect">
            <a:avLst/>
          </a:prstGeom>
        </p:spPr>
        <p:txBody>
          <a:bodyPr anchorCtr="0" anchor="t" bIns="0" lIns="0" spcFirstLastPara="1" rIns="243825" wrap="square" tIns="0">
            <a:sp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311150" lvl="1" marL="91440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indent="-311150" lvl="3" marL="18288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4pPr>
            <a:lvl5pPr indent="-311150" lvl="4" marL="228600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5pPr>
            <a:lvl6pPr indent="-311150" lvl="5" marL="27432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6pPr>
            <a:lvl7pPr indent="-311150" lvl="6" marL="32004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7pPr>
            <a:lvl8pPr indent="-311150" lvl="7" marL="365760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8pPr>
            <a:lvl9pPr indent="-311150" lvl="8" marL="41148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9pPr>
          </a:lstStyle>
          <a:p/>
        </p:txBody>
      </p:sp>
      <p:sp>
        <p:nvSpPr>
          <p:cNvPr id="226" name="Google Shape;226;p26"/>
          <p:cNvSpPr txBox="1"/>
          <p:nvPr>
            <p:ph idx="2" type="body"/>
          </p:nvPr>
        </p:nvSpPr>
        <p:spPr>
          <a:xfrm>
            <a:off x="4303600" y="2047300"/>
            <a:ext cx="3584400" cy="4203600"/>
          </a:xfrm>
          <a:prstGeom prst="rect">
            <a:avLst/>
          </a:prstGeom>
        </p:spPr>
        <p:txBody>
          <a:bodyPr anchorCtr="0" anchor="t" bIns="0" lIns="0" spcFirstLastPara="1" rIns="243825" wrap="square" tIns="0">
            <a:sp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311150" lvl="1" marL="91440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indent="-311150" lvl="3" marL="18288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4pPr>
            <a:lvl5pPr indent="-311150" lvl="4" marL="228600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5pPr>
            <a:lvl6pPr indent="-311150" lvl="5" marL="27432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6pPr>
            <a:lvl7pPr indent="-311150" lvl="6" marL="32004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7pPr>
            <a:lvl8pPr indent="-311150" lvl="7" marL="365760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8pPr>
            <a:lvl9pPr indent="-311150" lvl="8" marL="41148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9pPr>
          </a:lstStyle>
          <a:p/>
        </p:txBody>
      </p:sp>
      <p:sp>
        <p:nvSpPr>
          <p:cNvPr id="227" name="Google Shape;227;p26"/>
          <p:cNvSpPr txBox="1"/>
          <p:nvPr>
            <p:ph idx="3" type="body"/>
          </p:nvPr>
        </p:nvSpPr>
        <p:spPr>
          <a:xfrm>
            <a:off x="7997600" y="2047300"/>
            <a:ext cx="3584400" cy="4203600"/>
          </a:xfrm>
          <a:prstGeom prst="rect">
            <a:avLst/>
          </a:prstGeom>
        </p:spPr>
        <p:txBody>
          <a:bodyPr anchorCtr="0" anchor="t" bIns="0" lIns="0" spcFirstLastPara="1" rIns="243825" wrap="square" tIns="0">
            <a:sp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311150" lvl="1" marL="91440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indent="-311150" lvl="3" marL="18288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4pPr>
            <a:lvl5pPr indent="-311150" lvl="4" marL="228600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5pPr>
            <a:lvl6pPr indent="-311150" lvl="5" marL="27432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6pPr>
            <a:lvl7pPr indent="-311150" lvl="6" marL="32004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7pPr>
            <a:lvl8pPr indent="-311150" lvl="7" marL="365760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8pPr>
            <a:lvl9pPr indent="-311150" lvl="8" marL="41148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3g Content - Title and body w/image (3 col)">
  <p:cSld name="BLANK_1_2_1_1_1_1_1_1_2"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7"/>
          <p:cNvSpPr txBox="1"/>
          <p:nvPr>
            <p:ph type="title"/>
          </p:nvPr>
        </p:nvSpPr>
        <p:spPr>
          <a:xfrm>
            <a:off x="609600" y="609600"/>
            <a:ext cx="7278300" cy="381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9pPr>
          </a:lstStyle>
          <a:p/>
        </p:txBody>
      </p:sp>
      <p:sp>
        <p:nvSpPr>
          <p:cNvPr id="230" name="Google Shape;230;p27"/>
          <p:cNvSpPr txBox="1"/>
          <p:nvPr>
            <p:ph idx="12" type="sldNum"/>
          </p:nvPr>
        </p:nvSpPr>
        <p:spPr>
          <a:xfrm>
            <a:off x="11695600" y="6498967"/>
            <a:ext cx="496500" cy="123300"/>
          </a:xfrm>
          <a:prstGeom prst="rect">
            <a:avLst/>
          </a:prstGeom>
        </p:spPr>
        <p:txBody>
          <a:bodyPr anchorCtr="0" anchor="ctr" bIns="0" lIns="121900" spcFirstLastPara="1" rIns="121900" wrap="square" tIns="0">
            <a:normAutofit/>
          </a:bodyPr>
          <a:lstStyle>
            <a:lvl1pPr lvl="0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1pPr>
            <a:lvl2pPr lvl="1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2pPr>
            <a:lvl3pPr lvl="2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3pPr>
            <a:lvl4pPr lvl="3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4pPr>
            <a:lvl5pPr lvl="4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5pPr>
            <a:lvl6pPr lvl="5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6pPr>
            <a:lvl7pPr lvl="6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7pPr>
            <a:lvl8pPr lvl="7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8pPr>
            <a:lvl9pPr lvl="8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31" name="Google Shape;231;p27"/>
          <p:cNvSpPr txBox="1"/>
          <p:nvPr>
            <p:ph idx="1" type="body"/>
          </p:nvPr>
        </p:nvSpPr>
        <p:spPr>
          <a:xfrm>
            <a:off x="609600" y="4922667"/>
            <a:ext cx="3584400" cy="1328400"/>
          </a:xfrm>
          <a:prstGeom prst="rect">
            <a:avLst/>
          </a:prstGeom>
        </p:spPr>
        <p:txBody>
          <a:bodyPr anchorCtr="0" anchor="t" bIns="0" lIns="0" spcFirstLastPara="1" rIns="243825" wrap="square" tIns="0">
            <a:sp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311150" lvl="1" marL="91440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indent="-311150" lvl="3" marL="18288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4pPr>
            <a:lvl5pPr indent="-311150" lvl="4" marL="228600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5pPr>
            <a:lvl6pPr indent="-311150" lvl="5" marL="27432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6pPr>
            <a:lvl7pPr indent="-311150" lvl="6" marL="32004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7pPr>
            <a:lvl8pPr indent="-311150" lvl="7" marL="365760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8pPr>
            <a:lvl9pPr indent="-311150" lvl="8" marL="41148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9pPr>
          </a:lstStyle>
          <a:p/>
        </p:txBody>
      </p:sp>
      <p:sp>
        <p:nvSpPr>
          <p:cNvPr id="232" name="Google Shape;232;p27"/>
          <p:cNvSpPr txBox="1"/>
          <p:nvPr>
            <p:ph idx="2" type="body"/>
          </p:nvPr>
        </p:nvSpPr>
        <p:spPr>
          <a:xfrm>
            <a:off x="4303600" y="4922667"/>
            <a:ext cx="3584400" cy="1328400"/>
          </a:xfrm>
          <a:prstGeom prst="rect">
            <a:avLst/>
          </a:prstGeom>
        </p:spPr>
        <p:txBody>
          <a:bodyPr anchorCtr="0" anchor="t" bIns="0" lIns="0" spcFirstLastPara="1" rIns="243825" wrap="square" tIns="0">
            <a:sp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311150" lvl="1" marL="91440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indent="-311150" lvl="3" marL="18288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4pPr>
            <a:lvl5pPr indent="-311150" lvl="4" marL="228600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5pPr>
            <a:lvl6pPr indent="-311150" lvl="5" marL="27432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6pPr>
            <a:lvl7pPr indent="-311150" lvl="6" marL="32004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7pPr>
            <a:lvl8pPr indent="-311150" lvl="7" marL="365760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8pPr>
            <a:lvl9pPr indent="-311150" lvl="8" marL="41148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9pPr>
          </a:lstStyle>
          <a:p/>
        </p:txBody>
      </p:sp>
      <p:sp>
        <p:nvSpPr>
          <p:cNvPr id="233" name="Google Shape;233;p27"/>
          <p:cNvSpPr txBox="1"/>
          <p:nvPr>
            <p:ph idx="3" type="body"/>
          </p:nvPr>
        </p:nvSpPr>
        <p:spPr>
          <a:xfrm>
            <a:off x="7997600" y="4922667"/>
            <a:ext cx="3584400" cy="1328400"/>
          </a:xfrm>
          <a:prstGeom prst="rect">
            <a:avLst/>
          </a:prstGeom>
        </p:spPr>
        <p:txBody>
          <a:bodyPr anchorCtr="0" anchor="t" bIns="0" lIns="0" spcFirstLastPara="1" rIns="243825" wrap="square" tIns="0">
            <a:sp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311150" lvl="1" marL="91440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indent="-311150" lvl="3" marL="18288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4pPr>
            <a:lvl5pPr indent="-311150" lvl="4" marL="228600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5pPr>
            <a:lvl6pPr indent="-311150" lvl="5" marL="27432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6pPr>
            <a:lvl7pPr indent="-311150" lvl="6" marL="32004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7pPr>
            <a:lvl8pPr indent="-311150" lvl="7" marL="365760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8pPr>
            <a:lvl9pPr indent="-311150" lvl="8" marL="41148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9pPr>
          </a:lstStyle>
          <a:p/>
        </p:txBody>
      </p:sp>
      <p:sp>
        <p:nvSpPr>
          <p:cNvPr id="234" name="Google Shape;234;p27"/>
          <p:cNvSpPr/>
          <p:nvPr>
            <p:ph idx="4" type="pic"/>
          </p:nvPr>
        </p:nvSpPr>
        <p:spPr>
          <a:xfrm>
            <a:off x="609600" y="2047300"/>
            <a:ext cx="3584400" cy="2765700"/>
          </a:xfrm>
          <a:prstGeom prst="roundRect">
            <a:avLst>
              <a:gd fmla="val 2994" name="adj"/>
            </a:avLst>
          </a:prstGeom>
          <a:noFill/>
          <a:ln>
            <a:noFill/>
          </a:ln>
        </p:spPr>
      </p:sp>
      <p:sp>
        <p:nvSpPr>
          <p:cNvPr id="235" name="Google Shape;235;p27"/>
          <p:cNvSpPr/>
          <p:nvPr>
            <p:ph idx="5" type="pic"/>
          </p:nvPr>
        </p:nvSpPr>
        <p:spPr>
          <a:xfrm>
            <a:off x="4303800" y="2047300"/>
            <a:ext cx="3584400" cy="2765700"/>
          </a:xfrm>
          <a:prstGeom prst="roundRect">
            <a:avLst>
              <a:gd fmla="val 2994" name="adj"/>
            </a:avLst>
          </a:prstGeom>
          <a:noFill/>
          <a:ln>
            <a:noFill/>
          </a:ln>
        </p:spPr>
      </p:sp>
      <p:sp>
        <p:nvSpPr>
          <p:cNvPr id="236" name="Google Shape;236;p27"/>
          <p:cNvSpPr/>
          <p:nvPr>
            <p:ph idx="6" type="pic"/>
          </p:nvPr>
        </p:nvSpPr>
        <p:spPr>
          <a:xfrm>
            <a:off x="7998000" y="2047300"/>
            <a:ext cx="3584400" cy="2765700"/>
          </a:xfrm>
          <a:prstGeom prst="roundRect">
            <a:avLst>
              <a:gd fmla="val 2994" name="adj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3h Content - Title and body (4 col)">
  <p:cSld name="BLANK_1_2_1_1_1_1_1_1_1"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8"/>
          <p:cNvSpPr txBox="1"/>
          <p:nvPr>
            <p:ph type="title"/>
          </p:nvPr>
        </p:nvSpPr>
        <p:spPr>
          <a:xfrm>
            <a:off x="609600" y="609600"/>
            <a:ext cx="7278300" cy="381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9pPr>
          </a:lstStyle>
          <a:p/>
        </p:txBody>
      </p:sp>
      <p:sp>
        <p:nvSpPr>
          <p:cNvPr id="239" name="Google Shape;239;p28"/>
          <p:cNvSpPr txBox="1"/>
          <p:nvPr>
            <p:ph idx="12" type="sldNum"/>
          </p:nvPr>
        </p:nvSpPr>
        <p:spPr>
          <a:xfrm>
            <a:off x="11695600" y="6498967"/>
            <a:ext cx="496500" cy="123300"/>
          </a:xfrm>
          <a:prstGeom prst="rect">
            <a:avLst/>
          </a:prstGeom>
        </p:spPr>
        <p:txBody>
          <a:bodyPr anchorCtr="0" anchor="ctr" bIns="0" lIns="121900" spcFirstLastPara="1" rIns="121900" wrap="square" tIns="0">
            <a:normAutofit/>
          </a:bodyPr>
          <a:lstStyle>
            <a:lvl1pPr lvl="0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1pPr>
            <a:lvl2pPr lvl="1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2pPr>
            <a:lvl3pPr lvl="2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3pPr>
            <a:lvl4pPr lvl="3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4pPr>
            <a:lvl5pPr lvl="4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5pPr>
            <a:lvl6pPr lvl="5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6pPr>
            <a:lvl7pPr lvl="6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7pPr>
            <a:lvl8pPr lvl="7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8pPr>
            <a:lvl9pPr lvl="8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40" name="Google Shape;240;p28"/>
          <p:cNvSpPr txBox="1"/>
          <p:nvPr>
            <p:ph idx="1" type="body"/>
          </p:nvPr>
        </p:nvSpPr>
        <p:spPr>
          <a:xfrm>
            <a:off x="609600" y="2047300"/>
            <a:ext cx="2663100" cy="4203600"/>
          </a:xfrm>
          <a:prstGeom prst="rect">
            <a:avLst/>
          </a:prstGeom>
        </p:spPr>
        <p:txBody>
          <a:bodyPr anchorCtr="0" anchor="t" bIns="0" lIns="0" spcFirstLastPara="1" rIns="243825" wrap="square" tIns="0">
            <a:sp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311150" lvl="1" marL="91440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indent="-311150" lvl="3" marL="18288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4pPr>
            <a:lvl5pPr indent="-311150" lvl="4" marL="228600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5pPr>
            <a:lvl6pPr indent="-311150" lvl="5" marL="27432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6pPr>
            <a:lvl7pPr indent="-311150" lvl="6" marL="32004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7pPr>
            <a:lvl8pPr indent="-311150" lvl="7" marL="365760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8pPr>
            <a:lvl9pPr indent="-311150" lvl="8" marL="41148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9pPr>
          </a:lstStyle>
          <a:p/>
        </p:txBody>
      </p:sp>
      <p:sp>
        <p:nvSpPr>
          <p:cNvPr id="241" name="Google Shape;241;p28"/>
          <p:cNvSpPr txBox="1"/>
          <p:nvPr>
            <p:ph idx="2" type="body"/>
          </p:nvPr>
        </p:nvSpPr>
        <p:spPr>
          <a:xfrm>
            <a:off x="3382400" y="2047300"/>
            <a:ext cx="2663100" cy="4203600"/>
          </a:xfrm>
          <a:prstGeom prst="rect">
            <a:avLst/>
          </a:prstGeom>
        </p:spPr>
        <p:txBody>
          <a:bodyPr anchorCtr="0" anchor="t" bIns="0" lIns="0" spcFirstLastPara="1" rIns="243825" wrap="square" tIns="0">
            <a:sp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311150" lvl="1" marL="91440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indent="-311150" lvl="3" marL="18288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4pPr>
            <a:lvl5pPr indent="-311150" lvl="4" marL="228600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5pPr>
            <a:lvl6pPr indent="-311150" lvl="5" marL="27432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6pPr>
            <a:lvl7pPr indent="-311150" lvl="6" marL="32004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7pPr>
            <a:lvl8pPr indent="-311150" lvl="7" marL="365760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8pPr>
            <a:lvl9pPr indent="-311150" lvl="8" marL="41148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9pPr>
          </a:lstStyle>
          <a:p/>
        </p:txBody>
      </p:sp>
      <p:sp>
        <p:nvSpPr>
          <p:cNvPr id="242" name="Google Shape;242;p28"/>
          <p:cNvSpPr txBox="1"/>
          <p:nvPr>
            <p:ph idx="3" type="body"/>
          </p:nvPr>
        </p:nvSpPr>
        <p:spPr>
          <a:xfrm>
            <a:off x="6155200" y="2047300"/>
            <a:ext cx="2663100" cy="4203600"/>
          </a:xfrm>
          <a:prstGeom prst="rect">
            <a:avLst/>
          </a:prstGeom>
        </p:spPr>
        <p:txBody>
          <a:bodyPr anchorCtr="0" anchor="t" bIns="0" lIns="0" spcFirstLastPara="1" rIns="243825" wrap="square" tIns="0">
            <a:sp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311150" lvl="1" marL="91440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indent="-311150" lvl="3" marL="18288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4pPr>
            <a:lvl5pPr indent="-311150" lvl="4" marL="228600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5pPr>
            <a:lvl6pPr indent="-311150" lvl="5" marL="27432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6pPr>
            <a:lvl7pPr indent="-311150" lvl="6" marL="32004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7pPr>
            <a:lvl8pPr indent="-311150" lvl="7" marL="365760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8pPr>
            <a:lvl9pPr indent="-311150" lvl="8" marL="41148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9pPr>
          </a:lstStyle>
          <a:p/>
        </p:txBody>
      </p:sp>
      <p:sp>
        <p:nvSpPr>
          <p:cNvPr id="243" name="Google Shape;243;p28"/>
          <p:cNvSpPr txBox="1"/>
          <p:nvPr>
            <p:ph idx="4" type="body"/>
          </p:nvPr>
        </p:nvSpPr>
        <p:spPr>
          <a:xfrm>
            <a:off x="8928000" y="2047300"/>
            <a:ext cx="2663100" cy="4203600"/>
          </a:xfrm>
          <a:prstGeom prst="rect">
            <a:avLst/>
          </a:prstGeom>
        </p:spPr>
        <p:txBody>
          <a:bodyPr anchorCtr="0" anchor="t" bIns="0" lIns="0" spcFirstLastPara="1" rIns="243825" wrap="square" tIns="0">
            <a:sp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311150" lvl="1" marL="91440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indent="-311150" lvl="3" marL="18288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4pPr>
            <a:lvl5pPr indent="-311150" lvl="4" marL="228600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5pPr>
            <a:lvl6pPr indent="-311150" lvl="5" marL="27432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6pPr>
            <a:lvl7pPr indent="-311150" lvl="6" marL="32004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7pPr>
            <a:lvl8pPr indent="-311150" lvl="7" marL="365760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8pPr>
            <a:lvl9pPr indent="-311150" lvl="8" marL="41148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3i Content - Title and body w/image (4 col)">
  <p:cSld name="BLANK_1_2_1_1_1_1_1_1_1_2"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9"/>
          <p:cNvSpPr txBox="1"/>
          <p:nvPr>
            <p:ph type="title"/>
          </p:nvPr>
        </p:nvSpPr>
        <p:spPr>
          <a:xfrm>
            <a:off x="609600" y="609600"/>
            <a:ext cx="7278300" cy="381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9pPr>
          </a:lstStyle>
          <a:p/>
        </p:txBody>
      </p:sp>
      <p:sp>
        <p:nvSpPr>
          <p:cNvPr id="246" name="Google Shape;246;p29"/>
          <p:cNvSpPr txBox="1"/>
          <p:nvPr>
            <p:ph idx="12" type="sldNum"/>
          </p:nvPr>
        </p:nvSpPr>
        <p:spPr>
          <a:xfrm>
            <a:off x="11695600" y="6498967"/>
            <a:ext cx="496500" cy="123300"/>
          </a:xfrm>
          <a:prstGeom prst="rect">
            <a:avLst/>
          </a:prstGeom>
        </p:spPr>
        <p:txBody>
          <a:bodyPr anchorCtr="0" anchor="ctr" bIns="0" lIns="121900" spcFirstLastPara="1" rIns="121900" wrap="square" tIns="0">
            <a:normAutofit/>
          </a:bodyPr>
          <a:lstStyle>
            <a:lvl1pPr lvl="0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1pPr>
            <a:lvl2pPr lvl="1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2pPr>
            <a:lvl3pPr lvl="2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3pPr>
            <a:lvl4pPr lvl="3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4pPr>
            <a:lvl5pPr lvl="4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5pPr>
            <a:lvl6pPr lvl="5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6pPr>
            <a:lvl7pPr lvl="6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7pPr>
            <a:lvl8pPr lvl="7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8pPr>
            <a:lvl9pPr lvl="8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47" name="Google Shape;247;p29"/>
          <p:cNvSpPr txBox="1"/>
          <p:nvPr>
            <p:ph idx="1" type="body"/>
          </p:nvPr>
        </p:nvSpPr>
        <p:spPr>
          <a:xfrm>
            <a:off x="609600" y="4922667"/>
            <a:ext cx="2663100" cy="1328400"/>
          </a:xfrm>
          <a:prstGeom prst="rect">
            <a:avLst/>
          </a:prstGeom>
        </p:spPr>
        <p:txBody>
          <a:bodyPr anchorCtr="0" anchor="t" bIns="0" lIns="0" spcFirstLastPara="1" rIns="243825" wrap="square" tIns="0">
            <a:sp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311150" lvl="1" marL="91440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indent="-311150" lvl="3" marL="18288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4pPr>
            <a:lvl5pPr indent="-311150" lvl="4" marL="228600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5pPr>
            <a:lvl6pPr indent="-311150" lvl="5" marL="27432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6pPr>
            <a:lvl7pPr indent="-311150" lvl="6" marL="32004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7pPr>
            <a:lvl8pPr indent="-311150" lvl="7" marL="365760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8pPr>
            <a:lvl9pPr indent="-311150" lvl="8" marL="41148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9pPr>
          </a:lstStyle>
          <a:p/>
        </p:txBody>
      </p:sp>
      <p:sp>
        <p:nvSpPr>
          <p:cNvPr id="248" name="Google Shape;248;p29"/>
          <p:cNvSpPr txBox="1"/>
          <p:nvPr>
            <p:ph idx="2" type="body"/>
          </p:nvPr>
        </p:nvSpPr>
        <p:spPr>
          <a:xfrm>
            <a:off x="3382400" y="4922667"/>
            <a:ext cx="2663100" cy="1328400"/>
          </a:xfrm>
          <a:prstGeom prst="rect">
            <a:avLst/>
          </a:prstGeom>
        </p:spPr>
        <p:txBody>
          <a:bodyPr anchorCtr="0" anchor="t" bIns="0" lIns="0" spcFirstLastPara="1" rIns="243825" wrap="square" tIns="0">
            <a:sp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311150" lvl="1" marL="91440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indent="-311150" lvl="3" marL="18288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4pPr>
            <a:lvl5pPr indent="-311150" lvl="4" marL="228600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5pPr>
            <a:lvl6pPr indent="-311150" lvl="5" marL="27432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6pPr>
            <a:lvl7pPr indent="-311150" lvl="6" marL="32004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7pPr>
            <a:lvl8pPr indent="-311150" lvl="7" marL="365760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8pPr>
            <a:lvl9pPr indent="-311150" lvl="8" marL="41148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9pPr>
          </a:lstStyle>
          <a:p/>
        </p:txBody>
      </p:sp>
      <p:sp>
        <p:nvSpPr>
          <p:cNvPr id="249" name="Google Shape;249;p29"/>
          <p:cNvSpPr txBox="1"/>
          <p:nvPr>
            <p:ph idx="3" type="body"/>
          </p:nvPr>
        </p:nvSpPr>
        <p:spPr>
          <a:xfrm>
            <a:off x="6155200" y="4922667"/>
            <a:ext cx="2663100" cy="1328400"/>
          </a:xfrm>
          <a:prstGeom prst="rect">
            <a:avLst/>
          </a:prstGeom>
        </p:spPr>
        <p:txBody>
          <a:bodyPr anchorCtr="0" anchor="t" bIns="0" lIns="0" spcFirstLastPara="1" rIns="243825" wrap="square" tIns="0">
            <a:sp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311150" lvl="1" marL="91440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indent="-311150" lvl="3" marL="18288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4pPr>
            <a:lvl5pPr indent="-311150" lvl="4" marL="228600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5pPr>
            <a:lvl6pPr indent="-311150" lvl="5" marL="27432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6pPr>
            <a:lvl7pPr indent="-311150" lvl="6" marL="32004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7pPr>
            <a:lvl8pPr indent="-311150" lvl="7" marL="365760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8pPr>
            <a:lvl9pPr indent="-311150" lvl="8" marL="41148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9pPr>
          </a:lstStyle>
          <a:p/>
        </p:txBody>
      </p:sp>
      <p:sp>
        <p:nvSpPr>
          <p:cNvPr id="250" name="Google Shape;250;p29"/>
          <p:cNvSpPr txBox="1"/>
          <p:nvPr>
            <p:ph idx="4" type="body"/>
          </p:nvPr>
        </p:nvSpPr>
        <p:spPr>
          <a:xfrm>
            <a:off x="8928000" y="4922667"/>
            <a:ext cx="2663100" cy="1328400"/>
          </a:xfrm>
          <a:prstGeom prst="rect">
            <a:avLst/>
          </a:prstGeom>
        </p:spPr>
        <p:txBody>
          <a:bodyPr anchorCtr="0" anchor="t" bIns="0" lIns="0" spcFirstLastPara="1" rIns="243825" wrap="square" tIns="0">
            <a:sp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311150" lvl="1" marL="91440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indent="-311150" lvl="3" marL="18288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4pPr>
            <a:lvl5pPr indent="-311150" lvl="4" marL="228600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5pPr>
            <a:lvl6pPr indent="-311150" lvl="5" marL="27432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6pPr>
            <a:lvl7pPr indent="-311150" lvl="6" marL="32004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7pPr>
            <a:lvl8pPr indent="-311150" lvl="7" marL="365760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8pPr>
            <a:lvl9pPr indent="-311150" lvl="8" marL="41148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9pPr>
          </a:lstStyle>
          <a:p/>
        </p:txBody>
      </p:sp>
      <p:sp>
        <p:nvSpPr>
          <p:cNvPr id="251" name="Google Shape;251;p29"/>
          <p:cNvSpPr/>
          <p:nvPr>
            <p:ph idx="5" type="pic"/>
          </p:nvPr>
        </p:nvSpPr>
        <p:spPr>
          <a:xfrm>
            <a:off x="609600" y="2047300"/>
            <a:ext cx="2663100" cy="2765700"/>
          </a:xfrm>
          <a:prstGeom prst="roundRect">
            <a:avLst>
              <a:gd fmla="val 3207" name="adj"/>
            </a:avLst>
          </a:prstGeom>
          <a:noFill/>
          <a:ln>
            <a:noFill/>
          </a:ln>
        </p:spPr>
      </p:sp>
      <p:sp>
        <p:nvSpPr>
          <p:cNvPr id="252" name="Google Shape;252;p29"/>
          <p:cNvSpPr/>
          <p:nvPr>
            <p:ph idx="6" type="pic"/>
          </p:nvPr>
        </p:nvSpPr>
        <p:spPr>
          <a:xfrm>
            <a:off x="3382400" y="2047300"/>
            <a:ext cx="2663100" cy="2765700"/>
          </a:xfrm>
          <a:prstGeom prst="roundRect">
            <a:avLst>
              <a:gd fmla="val 3207" name="adj"/>
            </a:avLst>
          </a:prstGeom>
          <a:noFill/>
          <a:ln>
            <a:noFill/>
          </a:ln>
        </p:spPr>
      </p:sp>
      <p:sp>
        <p:nvSpPr>
          <p:cNvPr id="253" name="Google Shape;253;p29"/>
          <p:cNvSpPr/>
          <p:nvPr>
            <p:ph idx="7" type="pic"/>
          </p:nvPr>
        </p:nvSpPr>
        <p:spPr>
          <a:xfrm>
            <a:off x="6155200" y="2047300"/>
            <a:ext cx="2663100" cy="2765700"/>
          </a:xfrm>
          <a:prstGeom prst="roundRect">
            <a:avLst>
              <a:gd fmla="val 3207" name="adj"/>
            </a:avLst>
          </a:prstGeom>
          <a:noFill/>
          <a:ln>
            <a:noFill/>
          </a:ln>
        </p:spPr>
      </p:sp>
      <p:sp>
        <p:nvSpPr>
          <p:cNvPr id="254" name="Google Shape;254;p29"/>
          <p:cNvSpPr/>
          <p:nvPr>
            <p:ph idx="8" type="pic"/>
          </p:nvPr>
        </p:nvSpPr>
        <p:spPr>
          <a:xfrm>
            <a:off x="8922133" y="2047300"/>
            <a:ext cx="2663100" cy="2765700"/>
          </a:xfrm>
          <a:prstGeom prst="roundRect">
            <a:avLst>
              <a:gd fmla="val 3207" name="adj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4a Content - Panel and image (right)">
  <p:cSld name="BLANK_1_2_1_1_1_1_1_1_1_1"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0"/>
          <p:cNvSpPr txBox="1"/>
          <p:nvPr>
            <p:ph type="title"/>
          </p:nvPr>
        </p:nvSpPr>
        <p:spPr>
          <a:xfrm>
            <a:off x="609600" y="609600"/>
            <a:ext cx="4267200" cy="381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9pPr>
          </a:lstStyle>
          <a:p/>
        </p:txBody>
      </p:sp>
      <p:sp>
        <p:nvSpPr>
          <p:cNvPr id="257" name="Google Shape;257;p30"/>
          <p:cNvSpPr txBox="1"/>
          <p:nvPr>
            <p:ph idx="12" type="sldNum"/>
          </p:nvPr>
        </p:nvSpPr>
        <p:spPr>
          <a:xfrm>
            <a:off x="11695600" y="6498967"/>
            <a:ext cx="496500" cy="123300"/>
          </a:xfrm>
          <a:prstGeom prst="rect">
            <a:avLst/>
          </a:prstGeom>
        </p:spPr>
        <p:txBody>
          <a:bodyPr anchorCtr="0" anchor="ctr" bIns="0" lIns="121900" spcFirstLastPara="1" rIns="121900" wrap="square" tIns="0">
            <a:normAutofit/>
          </a:bodyPr>
          <a:lstStyle>
            <a:lvl1pPr lvl="0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1pPr>
            <a:lvl2pPr lvl="1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2pPr>
            <a:lvl3pPr lvl="2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3pPr>
            <a:lvl4pPr lvl="3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4pPr>
            <a:lvl5pPr lvl="4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5pPr>
            <a:lvl6pPr lvl="5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6pPr>
            <a:lvl7pPr lvl="6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7pPr>
            <a:lvl8pPr lvl="7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8pPr>
            <a:lvl9pPr lvl="8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58" name="Google Shape;258;p30"/>
          <p:cNvSpPr txBox="1"/>
          <p:nvPr>
            <p:ph idx="1" type="body"/>
          </p:nvPr>
        </p:nvSpPr>
        <p:spPr>
          <a:xfrm>
            <a:off x="609600" y="2047300"/>
            <a:ext cx="3584400" cy="4203600"/>
          </a:xfrm>
          <a:prstGeom prst="rect">
            <a:avLst/>
          </a:prstGeom>
        </p:spPr>
        <p:txBody>
          <a:bodyPr anchorCtr="0" anchor="t" bIns="0" lIns="0" spcFirstLastPara="1" rIns="243825" wrap="square" tIns="0">
            <a:sp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311150" lvl="1" marL="914400">
              <a:spcBef>
                <a:spcPts val="1300"/>
              </a:spcBef>
              <a:spcAft>
                <a:spcPts val="0"/>
              </a:spcAft>
              <a:buSzPts val="1300"/>
              <a:buChar char="○"/>
              <a:defRPr/>
            </a:lvl2pPr>
            <a:lvl3pPr indent="-311150" lvl="2" marL="1371600">
              <a:spcBef>
                <a:spcPts val="1300"/>
              </a:spcBef>
              <a:spcAft>
                <a:spcPts val="0"/>
              </a:spcAft>
              <a:buSzPts val="1300"/>
              <a:buChar char="■"/>
              <a:defRPr/>
            </a:lvl3pPr>
            <a:lvl4pPr indent="-311150" lvl="3" marL="1828800">
              <a:spcBef>
                <a:spcPts val="1300"/>
              </a:spcBef>
              <a:spcAft>
                <a:spcPts val="0"/>
              </a:spcAft>
              <a:buSzPts val="1300"/>
              <a:buChar char="●"/>
              <a:defRPr/>
            </a:lvl4pPr>
            <a:lvl5pPr indent="-311150" lvl="4" marL="2286000">
              <a:spcBef>
                <a:spcPts val="1300"/>
              </a:spcBef>
              <a:spcAft>
                <a:spcPts val="0"/>
              </a:spcAft>
              <a:buSzPts val="1300"/>
              <a:buChar char="○"/>
              <a:defRPr/>
            </a:lvl5pPr>
            <a:lvl6pPr indent="-311150" lvl="5" marL="2743200">
              <a:spcBef>
                <a:spcPts val="1300"/>
              </a:spcBef>
              <a:spcAft>
                <a:spcPts val="0"/>
              </a:spcAft>
              <a:buSzPts val="1300"/>
              <a:buChar char="■"/>
              <a:defRPr/>
            </a:lvl6pPr>
            <a:lvl7pPr indent="-311150" lvl="6" marL="3200400">
              <a:spcBef>
                <a:spcPts val="1300"/>
              </a:spcBef>
              <a:spcAft>
                <a:spcPts val="0"/>
              </a:spcAft>
              <a:buSzPts val="1300"/>
              <a:buChar char="●"/>
              <a:defRPr/>
            </a:lvl7pPr>
            <a:lvl8pPr indent="-311150" lvl="7" marL="3657600">
              <a:spcBef>
                <a:spcPts val="1300"/>
              </a:spcBef>
              <a:spcAft>
                <a:spcPts val="0"/>
              </a:spcAft>
              <a:buSzPts val="1300"/>
              <a:buChar char="○"/>
              <a:defRPr/>
            </a:lvl8pPr>
            <a:lvl9pPr indent="-311150" lvl="8" marL="4114800">
              <a:spcBef>
                <a:spcPts val="1300"/>
              </a:spcBef>
              <a:spcAft>
                <a:spcPts val="1300"/>
              </a:spcAft>
              <a:buSzPts val="1300"/>
              <a:buChar char="■"/>
              <a:defRPr/>
            </a:lvl9pPr>
          </a:lstStyle>
          <a:p/>
        </p:txBody>
      </p:sp>
      <p:sp>
        <p:nvSpPr>
          <p:cNvPr id="259" name="Google Shape;259;p30"/>
          <p:cNvSpPr/>
          <p:nvPr>
            <p:ph idx="2" type="pic"/>
          </p:nvPr>
        </p:nvSpPr>
        <p:spPr>
          <a:xfrm>
            <a:off x="5486400" y="0"/>
            <a:ext cx="6705600" cy="685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4b Content - Panel and image (left)">
  <p:cSld name="BLANK_1_2_1_1_1_1_1_1_1_1_1"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1"/>
          <p:cNvSpPr txBox="1"/>
          <p:nvPr>
            <p:ph type="title"/>
          </p:nvPr>
        </p:nvSpPr>
        <p:spPr>
          <a:xfrm>
            <a:off x="7315000" y="609600"/>
            <a:ext cx="4267200" cy="381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9pPr>
          </a:lstStyle>
          <a:p/>
        </p:txBody>
      </p:sp>
      <p:sp>
        <p:nvSpPr>
          <p:cNvPr id="262" name="Google Shape;262;p31"/>
          <p:cNvSpPr txBox="1"/>
          <p:nvPr>
            <p:ph idx="12" type="sldNum"/>
          </p:nvPr>
        </p:nvSpPr>
        <p:spPr>
          <a:xfrm>
            <a:off x="11695600" y="6498967"/>
            <a:ext cx="496500" cy="123300"/>
          </a:xfrm>
          <a:prstGeom prst="rect">
            <a:avLst/>
          </a:prstGeom>
        </p:spPr>
        <p:txBody>
          <a:bodyPr anchorCtr="0" anchor="ctr" bIns="0" lIns="121900" spcFirstLastPara="1" rIns="121900" wrap="square" tIns="0">
            <a:normAutofit/>
          </a:bodyPr>
          <a:lstStyle>
            <a:lvl1pPr lvl="0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1pPr>
            <a:lvl2pPr lvl="1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2pPr>
            <a:lvl3pPr lvl="2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3pPr>
            <a:lvl4pPr lvl="3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4pPr>
            <a:lvl5pPr lvl="4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5pPr>
            <a:lvl6pPr lvl="5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6pPr>
            <a:lvl7pPr lvl="6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7pPr>
            <a:lvl8pPr lvl="7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8pPr>
            <a:lvl9pPr lvl="8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63" name="Google Shape;263;p31"/>
          <p:cNvSpPr txBox="1"/>
          <p:nvPr>
            <p:ph idx="1" type="body"/>
          </p:nvPr>
        </p:nvSpPr>
        <p:spPr>
          <a:xfrm>
            <a:off x="7315000" y="2047300"/>
            <a:ext cx="3584400" cy="4203600"/>
          </a:xfrm>
          <a:prstGeom prst="rect">
            <a:avLst/>
          </a:prstGeom>
        </p:spPr>
        <p:txBody>
          <a:bodyPr anchorCtr="0" anchor="t" bIns="0" lIns="0" spcFirstLastPara="1" rIns="243825" wrap="square" tIns="0">
            <a:sp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311150" lvl="1" marL="914400">
              <a:spcBef>
                <a:spcPts val="1300"/>
              </a:spcBef>
              <a:spcAft>
                <a:spcPts val="0"/>
              </a:spcAft>
              <a:buSzPts val="1300"/>
              <a:buChar char="○"/>
              <a:defRPr/>
            </a:lvl2pPr>
            <a:lvl3pPr indent="-311150" lvl="2" marL="1371600">
              <a:spcBef>
                <a:spcPts val="1300"/>
              </a:spcBef>
              <a:spcAft>
                <a:spcPts val="0"/>
              </a:spcAft>
              <a:buSzPts val="1300"/>
              <a:buChar char="■"/>
              <a:defRPr/>
            </a:lvl3pPr>
            <a:lvl4pPr indent="-311150" lvl="3" marL="1828800">
              <a:spcBef>
                <a:spcPts val="1300"/>
              </a:spcBef>
              <a:spcAft>
                <a:spcPts val="0"/>
              </a:spcAft>
              <a:buSzPts val="1300"/>
              <a:buChar char="●"/>
              <a:defRPr/>
            </a:lvl4pPr>
            <a:lvl5pPr indent="-311150" lvl="4" marL="2286000">
              <a:spcBef>
                <a:spcPts val="1300"/>
              </a:spcBef>
              <a:spcAft>
                <a:spcPts val="0"/>
              </a:spcAft>
              <a:buSzPts val="1300"/>
              <a:buChar char="○"/>
              <a:defRPr/>
            </a:lvl5pPr>
            <a:lvl6pPr indent="-311150" lvl="5" marL="2743200">
              <a:spcBef>
                <a:spcPts val="1300"/>
              </a:spcBef>
              <a:spcAft>
                <a:spcPts val="0"/>
              </a:spcAft>
              <a:buSzPts val="1300"/>
              <a:buChar char="■"/>
              <a:defRPr/>
            </a:lvl6pPr>
            <a:lvl7pPr indent="-311150" lvl="6" marL="3200400">
              <a:spcBef>
                <a:spcPts val="1300"/>
              </a:spcBef>
              <a:spcAft>
                <a:spcPts val="0"/>
              </a:spcAft>
              <a:buSzPts val="1300"/>
              <a:buChar char="●"/>
              <a:defRPr/>
            </a:lvl7pPr>
            <a:lvl8pPr indent="-311150" lvl="7" marL="3657600">
              <a:spcBef>
                <a:spcPts val="1300"/>
              </a:spcBef>
              <a:spcAft>
                <a:spcPts val="0"/>
              </a:spcAft>
              <a:buSzPts val="1300"/>
              <a:buChar char="○"/>
              <a:defRPr/>
            </a:lvl8pPr>
            <a:lvl9pPr indent="-311150" lvl="8" marL="4114800">
              <a:spcBef>
                <a:spcPts val="1300"/>
              </a:spcBef>
              <a:spcAft>
                <a:spcPts val="1300"/>
              </a:spcAft>
              <a:buSzPts val="1300"/>
              <a:buChar char="■"/>
              <a:defRPr/>
            </a:lvl9pPr>
          </a:lstStyle>
          <a:p/>
        </p:txBody>
      </p:sp>
      <p:sp>
        <p:nvSpPr>
          <p:cNvPr id="264" name="Google Shape;264;p31"/>
          <p:cNvSpPr/>
          <p:nvPr>
            <p:ph idx="2" type="pic"/>
          </p:nvPr>
        </p:nvSpPr>
        <p:spPr>
          <a:xfrm>
            <a:off x="0" y="0"/>
            <a:ext cx="6705600" cy="685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4c Content - Panel and code (right)">
  <p:cSld name="BLANK_1_2_1_1_1_1_1_1_1_1_1_1">
    <p:bg>
      <p:bgPr>
        <a:solidFill>
          <a:srgbClr val="F1F3F4"/>
        </a:solidFill>
      </p:bgPr>
    </p:bg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2"/>
          <p:cNvSpPr/>
          <p:nvPr/>
        </p:nvSpPr>
        <p:spPr>
          <a:xfrm>
            <a:off x="0" y="0"/>
            <a:ext cx="54864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32"/>
          <p:cNvSpPr txBox="1"/>
          <p:nvPr>
            <p:ph idx="12" type="sldNum"/>
          </p:nvPr>
        </p:nvSpPr>
        <p:spPr>
          <a:xfrm>
            <a:off x="11695600" y="6498967"/>
            <a:ext cx="496500" cy="123300"/>
          </a:xfrm>
          <a:prstGeom prst="rect">
            <a:avLst/>
          </a:prstGeom>
        </p:spPr>
        <p:txBody>
          <a:bodyPr anchorCtr="0" anchor="ctr" bIns="0" lIns="121900" spcFirstLastPara="1" rIns="121900" wrap="square" tIns="0">
            <a:normAutofit/>
          </a:bodyPr>
          <a:lstStyle>
            <a:lvl1pPr lvl="0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1pPr>
            <a:lvl2pPr lvl="1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2pPr>
            <a:lvl3pPr lvl="2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3pPr>
            <a:lvl4pPr lvl="3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4pPr>
            <a:lvl5pPr lvl="4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5pPr>
            <a:lvl6pPr lvl="5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6pPr>
            <a:lvl7pPr lvl="6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7pPr>
            <a:lvl8pPr lvl="7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8pPr>
            <a:lvl9pPr lvl="8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68" name="Google Shape;268;p32"/>
          <p:cNvSpPr txBox="1"/>
          <p:nvPr>
            <p:ph idx="1" type="body"/>
          </p:nvPr>
        </p:nvSpPr>
        <p:spPr>
          <a:xfrm>
            <a:off x="6149333" y="609600"/>
            <a:ext cx="5433300" cy="5641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indent="-31115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Google Sans Mono"/>
              <a:buChar char="●"/>
              <a:defRPr>
                <a:latin typeface="Google Sans Mono"/>
                <a:ea typeface="Google Sans Mono"/>
                <a:cs typeface="Google Sans Mono"/>
                <a:sym typeface="Google Sans Mono"/>
              </a:defRPr>
            </a:lvl1pPr>
            <a:lvl2pPr indent="-31115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Google Sans Mono"/>
              <a:buChar char="○"/>
              <a:defRPr>
                <a:latin typeface="Google Sans Mono"/>
                <a:ea typeface="Google Sans Mono"/>
                <a:cs typeface="Google Sans Mono"/>
                <a:sym typeface="Google Sans Mono"/>
              </a:defRPr>
            </a:lvl2pPr>
            <a:lvl3pPr indent="-31115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Google Sans Mono"/>
              <a:buChar char="■"/>
              <a:defRPr>
                <a:latin typeface="Google Sans Mono"/>
                <a:ea typeface="Google Sans Mono"/>
                <a:cs typeface="Google Sans Mono"/>
                <a:sym typeface="Google Sans Mono"/>
              </a:defRPr>
            </a:lvl3pPr>
            <a:lvl4pPr indent="-31115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Google Sans Mono"/>
              <a:buChar char="●"/>
              <a:defRPr>
                <a:latin typeface="Google Sans Mono"/>
                <a:ea typeface="Google Sans Mono"/>
                <a:cs typeface="Google Sans Mono"/>
                <a:sym typeface="Google Sans Mono"/>
              </a:defRPr>
            </a:lvl4pPr>
            <a:lvl5pPr indent="-31115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Google Sans Mono"/>
              <a:buChar char="○"/>
              <a:defRPr>
                <a:latin typeface="Google Sans Mono"/>
                <a:ea typeface="Google Sans Mono"/>
                <a:cs typeface="Google Sans Mono"/>
                <a:sym typeface="Google Sans Mono"/>
              </a:defRPr>
            </a:lvl5pPr>
            <a:lvl6pPr indent="-31115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Google Sans Mono"/>
              <a:buChar char="■"/>
              <a:defRPr>
                <a:latin typeface="Google Sans Mono"/>
                <a:ea typeface="Google Sans Mono"/>
                <a:cs typeface="Google Sans Mono"/>
                <a:sym typeface="Google Sans Mono"/>
              </a:defRPr>
            </a:lvl6pPr>
            <a:lvl7pPr indent="-31115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Google Sans Mono"/>
              <a:buChar char="●"/>
              <a:defRPr>
                <a:latin typeface="Google Sans Mono"/>
                <a:ea typeface="Google Sans Mono"/>
                <a:cs typeface="Google Sans Mono"/>
                <a:sym typeface="Google Sans Mono"/>
              </a:defRPr>
            </a:lvl7pPr>
            <a:lvl8pPr indent="-31115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Google Sans Mono"/>
              <a:buChar char="○"/>
              <a:defRPr>
                <a:latin typeface="Google Sans Mono"/>
                <a:ea typeface="Google Sans Mono"/>
                <a:cs typeface="Google Sans Mono"/>
                <a:sym typeface="Google Sans Mono"/>
              </a:defRPr>
            </a:lvl8pPr>
            <a:lvl9pPr indent="-31115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Google Sans Mono"/>
              <a:buChar char="■"/>
              <a:defRPr>
                <a:latin typeface="Google Sans Mono"/>
                <a:ea typeface="Google Sans Mono"/>
                <a:cs typeface="Google Sans Mono"/>
                <a:sym typeface="Google Sans Mono"/>
              </a:defRPr>
            </a:lvl9pPr>
          </a:lstStyle>
          <a:p/>
        </p:txBody>
      </p:sp>
      <p:sp>
        <p:nvSpPr>
          <p:cNvPr id="269" name="Google Shape;269;p32"/>
          <p:cNvSpPr txBox="1"/>
          <p:nvPr>
            <p:ph type="title"/>
          </p:nvPr>
        </p:nvSpPr>
        <p:spPr>
          <a:xfrm>
            <a:off x="609600" y="609600"/>
            <a:ext cx="4267200" cy="381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9pPr>
          </a:lstStyle>
          <a:p/>
        </p:txBody>
      </p:sp>
      <p:sp>
        <p:nvSpPr>
          <p:cNvPr id="270" name="Google Shape;270;p32"/>
          <p:cNvSpPr txBox="1"/>
          <p:nvPr>
            <p:ph idx="2" type="body"/>
          </p:nvPr>
        </p:nvSpPr>
        <p:spPr>
          <a:xfrm>
            <a:off x="609600" y="2047300"/>
            <a:ext cx="3584400" cy="4203600"/>
          </a:xfrm>
          <a:prstGeom prst="rect">
            <a:avLst/>
          </a:prstGeom>
        </p:spPr>
        <p:txBody>
          <a:bodyPr anchorCtr="0" anchor="t" bIns="0" lIns="0" spcFirstLastPara="1" rIns="243825" wrap="square" tIns="0">
            <a:sp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311150" lvl="1" marL="914400">
              <a:spcBef>
                <a:spcPts val="1300"/>
              </a:spcBef>
              <a:spcAft>
                <a:spcPts val="0"/>
              </a:spcAft>
              <a:buSzPts val="1300"/>
              <a:buChar char="○"/>
              <a:defRPr/>
            </a:lvl2pPr>
            <a:lvl3pPr indent="-311150" lvl="2" marL="1371600">
              <a:spcBef>
                <a:spcPts val="1300"/>
              </a:spcBef>
              <a:spcAft>
                <a:spcPts val="0"/>
              </a:spcAft>
              <a:buSzPts val="1300"/>
              <a:buChar char="■"/>
              <a:defRPr/>
            </a:lvl3pPr>
            <a:lvl4pPr indent="-311150" lvl="3" marL="1828800">
              <a:spcBef>
                <a:spcPts val="1300"/>
              </a:spcBef>
              <a:spcAft>
                <a:spcPts val="0"/>
              </a:spcAft>
              <a:buSzPts val="1300"/>
              <a:buChar char="●"/>
              <a:defRPr/>
            </a:lvl4pPr>
            <a:lvl5pPr indent="-311150" lvl="4" marL="2286000">
              <a:spcBef>
                <a:spcPts val="1300"/>
              </a:spcBef>
              <a:spcAft>
                <a:spcPts val="0"/>
              </a:spcAft>
              <a:buSzPts val="1300"/>
              <a:buChar char="○"/>
              <a:defRPr/>
            </a:lvl5pPr>
            <a:lvl6pPr indent="-311150" lvl="5" marL="2743200">
              <a:spcBef>
                <a:spcPts val="1300"/>
              </a:spcBef>
              <a:spcAft>
                <a:spcPts val="0"/>
              </a:spcAft>
              <a:buSzPts val="1300"/>
              <a:buChar char="■"/>
              <a:defRPr/>
            </a:lvl6pPr>
            <a:lvl7pPr indent="-311150" lvl="6" marL="3200400">
              <a:spcBef>
                <a:spcPts val="1300"/>
              </a:spcBef>
              <a:spcAft>
                <a:spcPts val="0"/>
              </a:spcAft>
              <a:buSzPts val="1300"/>
              <a:buChar char="●"/>
              <a:defRPr/>
            </a:lvl7pPr>
            <a:lvl8pPr indent="-311150" lvl="7" marL="3657600">
              <a:spcBef>
                <a:spcPts val="1300"/>
              </a:spcBef>
              <a:spcAft>
                <a:spcPts val="0"/>
              </a:spcAft>
              <a:buSzPts val="1300"/>
              <a:buChar char="○"/>
              <a:defRPr/>
            </a:lvl8pPr>
            <a:lvl9pPr indent="-311150" lvl="8" marL="4114800">
              <a:spcBef>
                <a:spcPts val="1300"/>
              </a:spcBef>
              <a:spcAft>
                <a:spcPts val="1300"/>
              </a:spcAft>
              <a:buSzPts val="13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4d Content - Panel and code (left)">
  <p:cSld name="BLANK_1_2_1_1_1_1_1_1_1_1_1_1_1">
    <p:bg>
      <p:bgPr>
        <a:solidFill>
          <a:srgbClr val="F1F3F4"/>
        </a:solidFill>
      </p:bgPr>
    </p:bg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3"/>
          <p:cNvSpPr/>
          <p:nvPr/>
        </p:nvSpPr>
        <p:spPr>
          <a:xfrm>
            <a:off x="6705400" y="0"/>
            <a:ext cx="54864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33"/>
          <p:cNvSpPr txBox="1"/>
          <p:nvPr>
            <p:ph idx="1" type="body"/>
          </p:nvPr>
        </p:nvSpPr>
        <p:spPr>
          <a:xfrm>
            <a:off x="662933" y="609600"/>
            <a:ext cx="5433300" cy="5641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indent="-31115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Google Sans Mono"/>
              <a:buChar char="●"/>
              <a:defRPr>
                <a:latin typeface="Google Sans Mono"/>
                <a:ea typeface="Google Sans Mono"/>
                <a:cs typeface="Google Sans Mono"/>
                <a:sym typeface="Google Sans Mono"/>
              </a:defRPr>
            </a:lvl1pPr>
            <a:lvl2pPr indent="-31115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Google Sans Mono"/>
              <a:buChar char="○"/>
              <a:defRPr>
                <a:latin typeface="Google Sans Mono"/>
                <a:ea typeface="Google Sans Mono"/>
                <a:cs typeface="Google Sans Mono"/>
                <a:sym typeface="Google Sans Mono"/>
              </a:defRPr>
            </a:lvl2pPr>
            <a:lvl3pPr indent="-31115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Google Sans Mono"/>
              <a:buChar char="■"/>
              <a:defRPr>
                <a:latin typeface="Google Sans Mono"/>
                <a:ea typeface="Google Sans Mono"/>
                <a:cs typeface="Google Sans Mono"/>
                <a:sym typeface="Google Sans Mono"/>
              </a:defRPr>
            </a:lvl3pPr>
            <a:lvl4pPr indent="-31115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Google Sans Mono"/>
              <a:buChar char="●"/>
              <a:defRPr>
                <a:latin typeface="Google Sans Mono"/>
                <a:ea typeface="Google Sans Mono"/>
                <a:cs typeface="Google Sans Mono"/>
                <a:sym typeface="Google Sans Mono"/>
              </a:defRPr>
            </a:lvl4pPr>
            <a:lvl5pPr indent="-31115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Google Sans Mono"/>
              <a:buChar char="○"/>
              <a:defRPr>
                <a:latin typeface="Google Sans Mono"/>
                <a:ea typeface="Google Sans Mono"/>
                <a:cs typeface="Google Sans Mono"/>
                <a:sym typeface="Google Sans Mono"/>
              </a:defRPr>
            </a:lvl5pPr>
            <a:lvl6pPr indent="-31115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Google Sans Mono"/>
              <a:buChar char="■"/>
              <a:defRPr>
                <a:latin typeface="Google Sans Mono"/>
                <a:ea typeface="Google Sans Mono"/>
                <a:cs typeface="Google Sans Mono"/>
                <a:sym typeface="Google Sans Mono"/>
              </a:defRPr>
            </a:lvl6pPr>
            <a:lvl7pPr indent="-31115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Google Sans Mono"/>
              <a:buChar char="●"/>
              <a:defRPr>
                <a:latin typeface="Google Sans Mono"/>
                <a:ea typeface="Google Sans Mono"/>
                <a:cs typeface="Google Sans Mono"/>
                <a:sym typeface="Google Sans Mono"/>
              </a:defRPr>
            </a:lvl7pPr>
            <a:lvl8pPr indent="-31115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Google Sans Mono"/>
              <a:buChar char="○"/>
              <a:defRPr>
                <a:latin typeface="Google Sans Mono"/>
                <a:ea typeface="Google Sans Mono"/>
                <a:cs typeface="Google Sans Mono"/>
                <a:sym typeface="Google Sans Mono"/>
              </a:defRPr>
            </a:lvl8pPr>
            <a:lvl9pPr indent="-31115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Google Sans Mono"/>
              <a:buChar char="■"/>
              <a:defRPr>
                <a:latin typeface="Google Sans Mono"/>
                <a:ea typeface="Google Sans Mono"/>
                <a:cs typeface="Google Sans Mono"/>
                <a:sym typeface="Google Sans Mono"/>
              </a:defRPr>
            </a:lvl9pPr>
          </a:lstStyle>
          <a:p/>
        </p:txBody>
      </p:sp>
      <p:sp>
        <p:nvSpPr>
          <p:cNvPr id="274" name="Google Shape;274;p33"/>
          <p:cNvSpPr txBox="1"/>
          <p:nvPr>
            <p:ph idx="12" type="sldNum"/>
          </p:nvPr>
        </p:nvSpPr>
        <p:spPr>
          <a:xfrm>
            <a:off x="11695600" y="6498967"/>
            <a:ext cx="496500" cy="123300"/>
          </a:xfrm>
          <a:prstGeom prst="rect">
            <a:avLst/>
          </a:prstGeom>
        </p:spPr>
        <p:txBody>
          <a:bodyPr anchorCtr="0" anchor="ctr" bIns="0" lIns="121900" spcFirstLastPara="1" rIns="121900" wrap="square" tIns="0">
            <a:normAutofit/>
          </a:bodyPr>
          <a:lstStyle>
            <a:lvl1pPr lvl="0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1pPr>
            <a:lvl2pPr lvl="1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2pPr>
            <a:lvl3pPr lvl="2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3pPr>
            <a:lvl4pPr lvl="3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4pPr>
            <a:lvl5pPr lvl="4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5pPr>
            <a:lvl6pPr lvl="5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6pPr>
            <a:lvl7pPr lvl="6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7pPr>
            <a:lvl8pPr lvl="7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8pPr>
            <a:lvl9pPr lvl="8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75" name="Google Shape;275;p33"/>
          <p:cNvSpPr txBox="1"/>
          <p:nvPr>
            <p:ph type="title"/>
          </p:nvPr>
        </p:nvSpPr>
        <p:spPr>
          <a:xfrm>
            <a:off x="7315000" y="609600"/>
            <a:ext cx="4267200" cy="381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9pPr>
          </a:lstStyle>
          <a:p/>
        </p:txBody>
      </p:sp>
      <p:sp>
        <p:nvSpPr>
          <p:cNvPr id="276" name="Google Shape;276;p33"/>
          <p:cNvSpPr txBox="1"/>
          <p:nvPr>
            <p:ph idx="2" type="body"/>
          </p:nvPr>
        </p:nvSpPr>
        <p:spPr>
          <a:xfrm>
            <a:off x="7315000" y="2047300"/>
            <a:ext cx="3584400" cy="4203600"/>
          </a:xfrm>
          <a:prstGeom prst="rect">
            <a:avLst/>
          </a:prstGeom>
        </p:spPr>
        <p:txBody>
          <a:bodyPr anchorCtr="0" anchor="t" bIns="0" lIns="0" spcFirstLastPara="1" rIns="243825" wrap="square" tIns="0">
            <a:sp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311150" lvl="1" marL="914400">
              <a:spcBef>
                <a:spcPts val="1300"/>
              </a:spcBef>
              <a:spcAft>
                <a:spcPts val="0"/>
              </a:spcAft>
              <a:buSzPts val="1300"/>
              <a:buChar char="○"/>
              <a:defRPr/>
            </a:lvl2pPr>
            <a:lvl3pPr indent="-311150" lvl="2" marL="1371600">
              <a:spcBef>
                <a:spcPts val="1300"/>
              </a:spcBef>
              <a:spcAft>
                <a:spcPts val="0"/>
              </a:spcAft>
              <a:buSzPts val="1300"/>
              <a:buChar char="■"/>
              <a:defRPr/>
            </a:lvl3pPr>
            <a:lvl4pPr indent="-311150" lvl="3" marL="1828800">
              <a:spcBef>
                <a:spcPts val="1300"/>
              </a:spcBef>
              <a:spcAft>
                <a:spcPts val="0"/>
              </a:spcAft>
              <a:buSzPts val="1300"/>
              <a:buChar char="●"/>
              <a:defRPr/>
            </a:lvl4pPr>
            <a:lvl5pPr indent="-311150" lvl="4" marL="2286000">
              <a:spcBef>
                <a:spcPts val="1300"/>
              </a:spcBef>
              <a:spcAft>
                <a:spcPts val="0"/>
              </a:spcAft>
              <a:buSzPts val="1300"/>
              <a:buChar char="○"/>
              <a:defRPr/>
            </a:lvl5pPr>
            <a:lvl6pPr indent="-311150" lvl="5" marL="2743200">
              <a:spcBef>
                <a:spcPts val="1300"/>
              </a:spcBef>
              <a:spcAft>
                <a:spcPts val="0"/>
              </a:spcAft>
              <a:buSzPts val="1300"/>
              <a:buChar char="■"/>
              <a:defRPr/>
            </a:lvl6pPr>
            <a:lvl7pPr indent="-311150" lvl="6" marL="3200400">
              <a:spcBef>
                <a:spcPts val="1300"/>
              </a:spcBef>
              <a:spcAft>
                <a:spcPts val="0"/>
              </a:spcAft>
              <a:buSzPts val="1300"/>
              <a:buChar char="●"/>
              <a:defRPr/>
            </a:lvl7pPr>
            <a:lvl8pPr indent="-311150" lvl="7" marL="3657600">
              <a:spcBef>
                <a:spcPts val="1300"/>
              </a:spcBef>
              <a:spcAft>
                <a:spcPts val="0"/>
              </a:spcAft>
              <a:buSzPts val="1300"/>
              <a:buChar char="○"/>
              <a:defRPr/>
            </a:lvl8pPr>
            <a:lvl9pPr indent="-311150" lvl="8" marL="4114800">
              <a:spcBef>
                <a:spcPts val="1300"/>
              </a:spcBef>
              <a:spcAft>
                <a:spcPts val="1300"/>
              </a:spcAft>
              <a:buSzPts val="1300"/>
              <a:buChar char="■"/>
              <a:defRPr/>
            </a:lvl9pPr>
          </a:lstStyle>
          <a:p/>
        </p:txBody>
      </p:sp>
      <p:sp>
        <p:nvSpPr>
          <p:cNvPr id="277" name="Google Shape;277;p33"/>
          <p:cNvSpPr txBox="1"/>
          <p:nvPr/>
        </p:nvSpPr>
        <p:spPr>
          <a:xfrm>
            <a:off x="8927700" y="249667"/>
            <a:ext cx="2654400" cy="12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rPr>
              <a:t>Confidential - Google DeepMind</a:t>
            </a:r>
            <a:endParaRPr sz="800">
              <a:solidFill>
                <a:schemeClr val="accent5"/>
              </a:solidFill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5a Content - Statement (large)">
  <p:cSld name="BLANK_1_2_1_1_1_1_1_1_1_1_1_1_1_1"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34"/>
          <p:cNvSpPr txBox="1"/>
          <p:nvPr>
            <p:ph idx="12" type="sldNum"/>
          </p:nvPr>
        </p:nvSpPr>
        <p:spPr>
          <a:xfrm>
            <a:off x="11695600" y="6498967"/>
            <a:ext cx="496500" cy="123300"/>
          </a:xfrm>
          <a:prstGeom prst="rect">
            <a:avLst/>
          </a:prstGeom>
        </p:spPr>
        <p:txBody>
          <a:bodyPr anchorCtr="0" anchor="ctr" bIns="0" lIns="121900" spcFirstLastPara="1" rIns="121900" wrap="square" tIns="0">
            <a:normAutofit/>
          </a:bodyPr>
          <a:lstStyle>
            <a:lvl1pPr lvl="0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1pPr>
            <a:lvl2pPr lvl="1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2pPr>
            <a:lvl3pPr lvl="2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3pPr>
            <a:lvl4pPr lvl="3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4pPr>
            <a:lvl5pPr lvl="4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5pPr>
            <a:lvl6pPr lvl="5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6pPr>
            <a:lvl7pPr lvl="6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7pPr>
            <a:lvl8pPr lvl="7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8pPr>
            <a:lvl9pPr lvl="8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80" name="Google Shape;280;p34"/>
          <p:cNvSpPr txBox="1"/>
          <p:nvPr>
            <p:ph type="title"/>
          </p:nvPr>
        </p:nvSpPr>
        <p:spPr>
          <a:xfrm>
            <a:off x="609600" y="609600"/>
            <a:ext cx="7278300" cy="5641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600"/>
              <a:buFont typeface="Google Sans Medium"/>
              <a:buNone/>
              <a:defRPr sz="5600">
                <a:latin typeface="Google Sans Medium"/>
                <a:ea typeface="Google Sans Medium"/>
                <a:cs typeface="Google Sans Medium"/>
                <a:sym typeface="Google Sans Medium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600"/>
              <a:buFont typeface="Google Sans Medium"/>
              <a:buNone/>
              <a:defRPr sz="5600">
                <a:latin typeface="Google Sans Medium"/>
                <a:ea typeface="Google Sans Medium"/>
                <a:cs typeface="Google Sans Medium"/>
                <a:sym typeface="Google Sans Medium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600"/>
              <a:buFont typeface="Google Sans Medium"/>
              <a:buNone/>
              <a:defRPr sz="5600">
                <a:latin typeface="Google Sans Medium"/>
                <a:ea typeface="Google Sans Medium"/>
                <a:cs typeface="Google Sans Medium"/>
                <a:sym typeface="Google Sans Medium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600"/>
              <a:buFont typeface="Google Sans Medium"/>
              <a:buNone/>
              <a:defRPr sz="5600">
                <a:latin typeface="Google Sans Medium"/>
                <a:ea typeface="Google Sans Medium"/>
                <a:cs typeface="Google Sans Medium"/>
                <a:sym typeface="Google Sans Medium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600"/>
              <a:buFont typeface="Google Sans Medium"/>
              <a:buNone/>
              <a:defRPr sz="5600">
                <a:latin typeface="Google Sans Medium"/>
                <a:ea typeface="Google Sans Medium"/>
                <a:cs typeface="Google Sans Medium"/>
                <a:sym typeface="Google Sans Medium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600"/>
              <a:buFont typeface="Google Sans Medium"/>
              <a:buNone/>
              <a:defRPr sz="5600">
                <a:latin typeface="Google Sans Medium"/>
                <a:ea typeface="Google Sans Medium"/>
                <a:cs typeface="Google Sans Medium"/>
                <a:sym typeface="Google Sans Medium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600"/>
              <a:buFont typeface="Google Sans Medium"/>
              <a:buNone/>
              <a:defRPr sz="5600">
                <a:latin typeface="Google Sans Medium"/>
                <a:ea typeface="Google Sans Medium"/>
                <a:cs typeface="Google Sans Medium"/>
                <a:sym typeface="Google Sans Medium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600"/>
              <a:buFont typeface="Google Sans Medium"/>
              <a:buNone/>
              <a:defRPr sz="5600">
                <a:latin typeface="Google Sans Medium"/>
                <a:ea typeface="Google Sans Medium"/>
                <a:cs typeface="Google Sans Medium"/>
                <a:sym typeface="Google Sans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5b Content - Statement (small)">
  <p:cSld name="BLANK_1_2_1_1_1_1_1_1_1_1_1_1_1_1_1"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5"/>
          <p:cNvSpPr txBox="1"/>
          <p:nvPr>
            <p:ph idx="12" type="sldNum"/>
          </p:nvPr>
        </p:nvSpPr>
        <p:spPr>
          <a:xfrm>
            <a:off x="11695600" y="6498967"/>
            <a:ext cx="496500" cy="123300"/>
          </a:xfrm>
          <a:prstGeom prst="rect">
            <a:avLst/>
          </a:prstGeom>
        </p:spPr>
        <p:txBody>
          <a:bodyPr anchorCtr="0" anchor="ctr" bIns="0" lIns="121900" spcFirstLastPara="1" rIns="121900" wrap="square" tIns="0">
            <a:normAutofit/>
          </a:bodyPr>
          <a:lstStyle>
            <a:lvl1pPr lvl="0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1pPr>
            <a:lvl2pPr lvl="1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2pPr>
            <a:lvl3pPr lvl="2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3pPr>
            <a:lvl4pPr lvl="3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4pPr>
            <a:lvl5pPr lvl="4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5pPr>
            <a:lvl6pPr lvl="5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6pPr>
            <a:lvl7pPr lvl="6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7pPr>
            <a:lvl8pPr lvl="7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8pPr>
            <a:lvl9pPr lvl="8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83" name="Google Shape;283;p35"/>
          <p:cNvSpPr txBox="1"/>
          <p:nvPr>
            <p:ph type="title"/>
          </p:nvPr>
        </p:nvSpPr>
        <p:spPr>
          <a:xfrm>
            <a:off x="609600" y="609600"/>
            <a:ext cx="7278300" cy="5641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Font typeface="Google Sans Medium"/>
              <a:buNone/>
              <a:defRPr sz="3200">
                <a:latin typeface="Google Sans Medium"/>
                <a:ea typeface="Google Sans Medium"/>
                <a:cs typeface="Google Sans Medium"/>
                <a:sym typeface="Google Sans Medium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Font typeface="Google Sans Medium"/>
              <a:buNone/>
              <a:defRPr sz="3200">
                <a:latin typeface="Google Sans Medium"/>
                <a:ea typeface="Google Sans Medium"/>
                <a:cs typeface="Google Sans Medium"/>
                <a:sym typeface="Google Sans Medium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Font typeface="Google Sans Medium"/>
              <a:buNone/>
              <a:defRPr sz="3200">
                <a:latin typeface="Google Sans Medium"/>
                <a:ea typeface="Google Sans Medium"/>
                <a:cs typeface="Google Sans Medium"/>
                <a:sym typeface="Google Sans Medium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Font typeface="Google Sans Medium"/>
              <a:buNone/>
              <a:defRPr sz="3200">
                <a:latin typeface="Google Sans Medium"/>
                <a:ea typeface="Google Sans Medium"/>
                <a:cs typeface="Google Sans Medium"/>
                <a:sym typeface="Google Sans Medium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Font typeface="Google Sans Medium"/>
              <a:buNone/>
              <a:defRPr sz="3200">
                <a:latin typeface="Google Sans Medium"/>
                <a:ea typeface="Google Sans Medium"/>
                <a:cs typeface="Google Sans Medium"/>
                <a:sym typeface="Google Sans Medium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Font typeface="Google Sans Medium"/>
              <a:buNone/>
              <a:defRPr sz="3200">
                <a:latin typeface="Google Sans Medium"/>
                <a:ea typeface="Google Sans Medium"/>
                <a:cs typeface="Google Sans Medium"/>
                <a:sym typeface="Google Sans Medium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Font typeface="Google Sans Medium"/>
              <a:buNone/>
              <a:defRPr sz="3200">
                <a:latin typeface="Google Sans Medium"/>
                <a:ea typeface="Google Sans Medium"/>
                <a:cs typeface="Google Sans Medium"/>
                <a:sym typeface="Google Sans Medium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Font typeface="Google Sans Medium"/>
              <a:buNone/>
              <a:defRPr sz="3200">
                <a:latin typeface="Google Sans Medium"/>
                <a:ea typeface="Google Sans Medium"/>
                <a:cs typeface="Google Sans Medium"/>
                <a:sym typeface="Google Sans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6a Content - Quote">
  <p:cSld name="BLANK_1_2_1_1_1_1_1_1_1_1_1_1_1_1_1_2"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6"/>
          <p:cNvSpPr txBox="1"/>
          <p:nvPr>
            <p:ph idx="12" type="sldNum"/>
          </p:nvPr>
        </p:nvSpPr>
        <p:spPr>
          <a:xfrm>
            <a:off x="11695600" y="6498967"/>
            <a:ext cx="496500" cy="123300"/>
          </a:xfrm>
          <a:prstGeom prst="rect">
            <a:avLst/>
          </a:prstGeom>
        </p:spPr>
        <p:txBody>
          <a:bodyPr anchorCtr="0" anchor="ctr" bIns="0" lIns="121900" spcFirstLastPara="1" rIns="121900" wrap="square" tIns="0">
            <a:normAutofit/>
          </a:bodyPr>
          <a:lstStyle>
            <a:lvl1pPr lvl="0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1pPr>
            <a:lvl2pPr lvl="1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2pPr>
            <a:lvl3pPr lvl="2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3pPr>
            <a:lvl4pPr lvl="3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4pPr>
            <a:lvl5pPr lvl="4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5pPr>
            <a:lvl6pPr lvl="5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6pPr>
            <a:lvl7pPr lvl="6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7pPr>
            <a:lvl8pPr lvl="7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8pPr>
            <a:lvl9pPr lvl="8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86" name="Google Shape;286;p36"/>
          <p:cNvSpPr txBox="1"/>
          <p:nvPr>
            <p:ph type="title"/>
          </p:nvPr>
        </p:nvSpPr>
        <p:spPr>
          <a:xfrm>
            <a:off x="609600" y="2047300"/>
            <a:ext cx="10972800" cy="276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600"/>
              <a:buFont typeface="Google Sans Medium"/>
              <a:buNone/>
              <a:defRPr sz="5600">
                <a:latin typeface="Google Sans Medium"/>
                <a:ea typeface="Google Sans Medium"/>
                <a:cs typeface="Google Sans Medium"/>
                <a:sym typeface="Google Sans Medium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600"/>
              <a:buFont typeface="Google Sans Medium"/>
              <a:buNone/>
              <a:defRPr sz="5600">
                <a:latin typeface="Google Sans Medium"/>
                <a:ea typeface="Google Sans Medium"/>
                <a:cs typeface="Google Sans Medium"/>
                <a:sym typeface="Google Sans Medium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600"/>
              <a:buFont typeface="Google Sans Medium"/>
              <a:buNone/>
              <a:defRPr sz="5600">
                <a:latin typeface="Google Sans Medium"/>
                <a:ea typeface="Google Sans Medium"/>
                <a:cs typeface="Google Sans Medium"/>
                <a:sym typeface="Google Sans Medium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600"/>
              <a:buFont typeface="Google Sans Medium"/>
              <a:buNone/>
              <a:defRPr sz="5600">
                <a:latin typeface="Google Sans Medium"/>
                <a:ea typeface="Google Sans Medium"/>
                <a:cs typeface="Google Sans Medium"/>
                <a:sym typeface="Google Sans Medium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600"/>
              <a:buFont typeface="Google Sans Medium"/>
              <a:buNone/>
              <a:defRPr sz="5600">
                <a:latin typeface="Google Sans Medium"/>
                <a:ea typeface="Google Sans Medium"/>
                <a:cs typeface="Google Sans Medium"/>
                <a:sym typeface="Google Sans Medium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600"/>
              <a:buFont typeface="Google Sans Medium"/>
              <a:buNone/>
              <a:defRPr sz="5600">
                <a:latin typeface="Google Sans Medium"/>
                <a:ea typeface="Google Sans Medium"/>
                <a:cs typeface="Google Sans Medium"/>
                <a:sym typeface="Google Sans Medium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600"/>
              <a:buFont typeface="Google Sans Medium"/>
              <a:buNone/>
              <a:defRPr sz="5600">
                <a:latin typeface="Google Sans Medium"/>
                <a:ea typeface="Google Sans Medium"/>
                <a:cs typeface="Google Sans Medium"/>
                <a:sym typeface="Google Sans Medium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600"/>
              <a:buFont typeface="Google Sans Medium"/>
              <a:buNone/>
              <a:defRPr sz="5600">
                <a:latin typeface="Google Sans Medium"/>
                <a:ea typeface="Google Sans Medium"/>
                <a:cs typeface="Google Sans Medium"/>
                <a:sym typeface="Google Sans Medium"/>
              </a:defRPr>
            </a:lvl9pPr>
          </a:lstStyle>
          <a:p/>
        </p:txBody>
      </p:sp>
      <p:sp>
        <p:nvSpPr>
          <p:cNvPr id="287" name="Google Shape;287;p36"/>
          <p:cNvSpPr txBox="1"/>
          <p:nvPr/>
        </p:nvSpPr>
        <p:spPr>
          <a:xfrm>
            <a:off x="609600" y="609600"/>
            <a:ext cx="2663100" cy="132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00">
                <a:solidFill>
                  <a:srgbClr val="1A73E8"/>
                </a:solidFill>
                <a:latin typeface="Google Sans"/>
                <a:ea typeface="Google Sans"/>
                <a:cs typeface="Google Sans"/>
                <a:sym typeface="Google Sans"/>
              </a:rPr>
              <a:t>“</a:t>
            </a:r>
            <a:endParaRPr sz="11200">
              <a:solidFill>
                <a:srgbClr val="1A73E8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288" name="Google Shape;288;p36"/>
          <p:cNvSpPr txBox="1"/>
          <p:nvPr>
            <p:ph idx="1" type="subTitle"/>
          </p:nvPr>
        </p:nvSpPr>
        <p:spPr>
          <a:xfrm>
            <a:off x="609600" y="4922667"/>
            <a:ext cx="3584400" cy="13281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7a Content - Callout">
  <p:cSld name="BLANK_1_2_1_1_1_1_1_1_1_1_1_1_1_1_1_1"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37"/>
          <p:cNvSpPr txBox="1"/>
          <p:nvPr>
            <p:ph idx="12" type="sldNum"/>
          </p:nvPr>
        </p:nvSpPr>
        <p:spPr>
          <a:xfrm>
            <a:off x="11695600" y="6498967"/>
            <a:ext cx="496500" cy="123300"/>
          </a:xfrm>
          <a:prstGeom prst="rect">
            <a:avLst/>
          </a:prstGeom>
        </p:spPr>
        <p:txBody>
          <a:bodyPr anchorCtr="0" anchor="ctr" bIns="0" lIns="121900" spcFirstLastPara="1" rIns="121900" wrap="square" tIns="0">
            <a:normAutofit/>
          </a:bodyPr>
          <a:lstStyle>
            <a:lvl1pPr lvl="0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1pPr>
            <a:lvl2pPr lvl="1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2pPr>
            <a:lvl3pPr lvl="2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3pPr>
            <a:lvl4pPr lvl="3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4pPr>
            <a:lvl5pPr lvl="4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5pPr>
            <a:lvl6pPr lvl="5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6pPr>
            <a:lvl7pPr lvl="6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7pPr>
            <a:lvl8pPr lvl="7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8pPr>
            <a:lvl9pPr lvl="8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91" name="Google Shape;291;p37"/>
          <p:cNvSpPr txBox="1"/>
          <p:nvPr>
            <p:ph type="title"/>
          </p:nvPr>
        </p:nvSpPr>
        <p:spPr>
          <a:xfrm>
            <a:off x="609600" y="609600"/>
            <a:ext cx="3584400" cy="13281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9pPr>
          </a:lstStyle>
          <a:p/>
        </p:txBody>
      </p:sp>
      <p:sp>
        <p:nvSpPr>
          <p:cNvPr id="292" name="Google Shape;292;p37"/>
          <p:cNvSpPr txBox="1"/>
          <p:nvPr>
            <p:ph idx="1" type="body"/>
          </p:nvPr>
        </p:nvSpPr>
        <p:spPr>
          <a:xfrm>
            <a:off x="609600" y="2739300"/>
            <a:ext cx="3584400" cy="3511500"/>
          </a:xfrm>
          <a:prstGeom prst="rect">
            <a:avLst/>
          </a:prstGeom>
        </p:spPr>
        <p:txBody>
          <a:bodyPr anchorCtr="0" anchor="t" bIns="0" lIns="0" spcFirstLastPara="1" rIns="243825" wrap="square" tIns="0">
            <a:sp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311150" lvl="1" marL="914400">
              <a:spcBef>
                <a:spcPts val="1300"/>
              </a:spcBef>
              <a:spcAft>
                <a:spcPts val="0"/>
              </a:spcAft>
              <a:buSzPts val="1300"/>
              <a:buChar char="○"/>
              <a:defRPr/>
            </a:lvl2pPr>
            <a:lvl3pPr indent="-311150" lvl="2" marL="1371600">
              <a:spcBef>
                <a:spcPts val="1300"/>
              </a:spcBef>
              <a:spcAft>
                <a:spcPts val="0"/>
              </a:spcAft>
              <a:buSzPts val="1300"/>
              <a:buChar char="■"/>
              <a:defRPr/>
            </a:lvl3pPr>
            <a:lvl4pPr indent="-311150" lvl="3" marL="1828800">
              <a:spcBef>
                <a:spcPts val="1300"/>
              </a:spcBef>
              <a:spcAft>
                <a:spcPts val="0"/>
              </a:spcAft>
              <a:buSzPts val="1300"/>
              <a:buChar char="●"/>
              <a:defRPr/>
            </a:lvl4pPr>
            <a:lvl5pPr indent="-311150" lvl="4" marL="2286000">
              <a:spcBef>
                <a:spcPts val="1300"/>
              </a:spcBef>
              <a:spcAft>
                <a:spcPts val="0"/>
              </a:spcAft>
              <a:buSzPts val="1300"/>
              <a:buChar char="○"/>
              <a:defRPr/>
            </a:lvl5pPr>
            <a:lvl6pPr indent="-311150" lvl="5" marL="2743200">
              <a:spcBef>
                <a:spcPts val="1300"/>
              </a:spcBef>
              <a:spcAft>
                <a:spcPts val="0"/>
              </a:spcAft>
              <a:buSzPts val="1300"/>
              <a:buChar char="■"/>
              <a:defRPr/>
            </a:lvl6pPr>
            <a:lvl7pPr indent="-311150" lvl="6" marL="3200400">
              <a:spcBef>
                <a:spcPts val="1300"/>
              </a:spcBef>
              <a:spcAft>
                <a:spcPts val="0"/>
              </a:spcAft>
              <a:buSzPts val="1300"/>
              <a:buChar char="●"/>
              <a:defRPr/>
            </a:lvl7pPr>
            <a:lvl8pPr indent="-311150" lvl="7" marL="3657600">
              <a:spcBef>
                <a:spcPts val="1300"/>
              </a:spcBef>
              <a:spcAft>
                <a:spcPts val="0"/>
              </a:spcAft>
              <a:buSzPts val="1300"/>
              <a:buChar char="○"/>
              <a:defRPr/>
            </a:lvl8pPr>
            <a:lvl9pPr indent="-311150" lvl="8" marL="4114800">
              <a:spcBef>
                <a:spcPts val="1300"/>
              </a:spcBef>
              <a:spcAft>
                <a:spcPts val="1300"/>
              </a:spcAft>
              <a:buSzPts val="13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8a Content - Image">
  <p:cSld name="BLANK_1_2_1_1_1_1_1_1_1_1_1_1_1_1_1_1_4"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38"/>
          <p:cNvSpPr txBox="1"/>
          <p:nvPr>
            <p:ph idx="12" type="sldNum"/>
          </p:nvPr>
        </p:nvSpPr>
        <p:spPr>
          <a:xfrm>
            <a:off x="11695600" y="6498967"/>
            <a:ext cx="496500" cy="123300"/>
          </a:xfrm>
          <a:prstGeom prst="rect">
            <a:avLst/>
          </a:prstGeom>
        </p:spPr>
        <p:txBody>
          <a:bodyPr anchorCtr="0" anchor="ctr" bIns="0" lIns="121900" spcFirstLastPara="1" rIns="121900" wrap="square" tIns="0">
            <a:normAutofit/>
          </a:bodyPr>
          <a:lstStyle>
            <a:lvl1pPr lvl="0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1pPr>
            <a:lvl2pPr lvl="1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2pPr>
            <a:lvl3pPr lvl="2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3pPr>
            <a:lvl4pPr lvl="3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4pPr>
            <a:lvl5pPr lvl="4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5pPr>
            <a:lvl6pPr lvl="5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6pPr>
            <a:lvl7pPr lvl="6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7pPr>
            <a:lvl8pPr lvl="7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8pPr>
            <a:lvl9pPr lvl="8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95" name="Google Shape;295;p38"/>
          <p:cNvSpPr/>
          <p:nvPr>
            <p:ph idx="2" type="pic"/>
          </p:nvPr>
        </p:nvSpPr>
        <p:spPr>
          <a:xfrm>
            <a:off x="609600" y="609600"/>
            <a:ext cx="10972800" cy="5641200"/>
          </a:xfrm>
          <a:prstGeom prst="roundRect">
            <a:avLst>
              <a:gd fmla="val 1415" name="adj"/>
            </a:avLst>
          </a:prstGeom>
          <a:noFill/>
          <a:ln>
            <a:noFill/>
          </a:ln>
        </p:spPr>
      </p:sp>
      <p:sp>
        <p:nvSpPr>
          <p:cNvPr id="296" name="Google Shape;296;p38"/>
          <p:cNvSpPr txBox="1"/>
          <p:nvPr>
            <p:ph idx="1" type="subTitle"/>
          </p:nvPr>
        </p:nvSpPr>
        <p:spPr>
          <a:xfrm>
            <a:off x="609600" y="6352400"/>
            <a:ext cx="5431500" cy="3900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8b Content - Image (2)">
  <p:cSld name="BLANK_1_2_1_1_1_1_1_1_1_1_1_1_1_1_1_1_4_1"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39"/>
          <p:cNvSpPr txBox="1"/>
          <p:nvPr>
            <p:ph idx="12" type="sldNum"/>
          </p:nvPr>
        </p:nvSpPr>
        <p:spPr>
          <a:xfrm>
            <a:off x="11695600" y="6498967"/>
            <a:ext cx="496500" cy="123300"/>
          </a:xfrm>
          <a:prstGeom prst="rect">
            <a:avLst/>
          </a:prstGeom>
        </p:spPr>
        <p:txBody>
          <a:bodyPr anchorCtr="0" anchor="ctr" bIns="0" lIns="121900" spcFirstLastPara="1" rIns="121900" wrap="square" tIns="0">
            <a:normAutofit/>
          </a:bodyPr>
          <a:lstStyle>
            <a:lvl1pPr lvl="0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1pPr>
            <a:lvl2pPr lvl="1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2pPr>
            <a:lvl3pPr lvl="2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3pPr>
            <a:lvl4pPr lvl="3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4pPr>
            <a:lvl5pPr lvl="4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5pPr>
            <a:lvl6pPr lvl="5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6pPr>
            <a:lvl7pPr lvl="6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7pPr>
            <a:lvl8pPr lvl="7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8pPr>
            <a:lvl9pPr lvl="8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99" name="Google Shape;299;p39"/>
          <p:cNvSpPr/>
          <p:nvPr>
            <p:ph idx="2" type="pic"/>
          </p:nvPr>
        </p:nvSpPr>
        <p:spPr>
          <a:xfrm>
            <a:off x="609600" y="609600"/>
            <a:ext cx="5431500" cy="5641200"/>
          </a:xfrm>
          <a:prstGeom prst="roundRect">
            <a:avLst>
              <a:gd fmla="val 1415" name="adj"/>
            </a:avLst>
          </a:prstGeom>
          <a:noFill/>
          <a:ln>
            <a:noFill/>
          </a:ln>
        </p:spPr>
      </p:sp>
      <p:sp>
        <p:nvSpPr>
          <p:cNvPr id="300" name="Google Shape;300;p39"/>
          <p:cNvSpPr/>
          <p:nvPr>
            <p:ph idx="3" type="pic"/>
          </p:nvPr>
        </p:nvSpPr>
        <p:spPr>
          <a:xfrm>
            <a:off x="6149333" y="609600"/>
            <a:ext cx="5431500" cy="5641200"/>
          </a:xfrm>
          <a:prstGeom prst="roundRect">
            <a:avLst>
              <a:gd fmla="val 1415" name="adj"/>
            </a:avLst>
          </a:prstGeom>
          <a:noFill/>
          <a:ln>
            <a:noFill/>
          </a:ln>
        </p:spPr>
      </p:sp>
      <p:sp>
        <p:nvSpPr>
          <p:cNvPr id="301" name="Google Shape;301;p39"/>
          <p:cNvSpPr txBox="1"/>
          <p:nvPr>
            <p:ph idx="1" type="subTitle"/>
          </p:nvPr>
        </p:nvSpPr>
        <p:spPr>
          <a:xfrm>
            <a:off x="609600" y="6352400"/>
            <a:ext cx="5431500" cy="3900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8c Content - Image (3)">
  <p:cSld name="BLANK_1_2_1_1_1_1_1_1_1_1_1_1_1_1_1_1_4_1_1"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40"/>
          <p:cNvSpPr txBox="1"/>
          <p:nvPr>
            <p:ph idx="12" type="sldNum"/>
          </p:nvPr>
        </p:nvSpPr>
        <p:spPr>
          <a:xfrm>
            <a:off x="11695600" y="6498967"/>
            <a:ext cx="496500" cy="123300"/>
          </a:xfrm>
          <a:prstGeom prst="rect">
            <a:avLst/>
          </a:prstGeom>
        </p:spPr>
        <p:txBody>
          <a:bodyPr anchorCtr="0" anchor="ctr" bIns="0" lIns="121900" spcFirstLastPara="1" rIns="121900" wrap="square" tIns="0">
            <a:normAutofit/>
          </a:bodyPr>
          <a:lstStyle>
            <a:lvl1pPr lvl="0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1pPr>
            <a:lvl2pPr lvl="1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2pPr>
            <a:lvl3pPr lvl="2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3pPr>
            <a:lvl4pPr lvl="3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4pPr>
            <a:lvl5pPr lvl="4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5pPr>
            <a:lvl6pPr lvl="5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6pPr>
            <a:lvl7pPr lvl="6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7pPr>
            <a:lvl8pPr lvl="7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8pPr>
            <a:lvl9pPr lvl="8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04" name="Google Shape;304;p40"/>
          <p:cNvSpPr/>
          <p:nvPr>
            <p:ph idx="2" type="pic"/>
          </p:nvPr>
        </p:nvSpPr>
        <p:spPr>
          <a:xfrm>
            <a:off x="609600" y="609600"/>
            <a:ext cx="3584400" cy="5641200"/>
          </a:xfrm>
          <a:prstGeom prst="roundRect">
            <a:avLst>
              <a:gd fmla="val 2226" name="adj"/>
            </a:avLst>
          </a:prstGeom>
          <a:noFill/>
          <a:ln>
            <a:noFill/>
          </a:ln>
        </p:spPr>
      </p:sp>
      <p:sp>
        <p:nvSpPr>
          <p:cNvPr id="305" name="Google Shape;305;p40"/>
          <p:cNvSpPr/>
          <p:nvPr>
            <p:ph idx="3" type="pic"/>
          </p:nvPr>
        </p:nvSpPr>
        <p:spPr>
          <a:xfrm>
            <a:off x="4303800" y="609600"/>
            <a:ext cx="3584400" cy="5641200"/>
          </a:xfrm>
          <a:prstGeom prst="roundRect">
            <a:avLst>
              <a:gd fmla="val 2226" name="adj"/>
            </a:avLst>
          </a:prstGeom>
          <a:noFill/>
          <a:ln>
            <a:noFill/>
          </a:ln>
        </p:spPr>
      </p:sp>
      <p:sp>
        <p:nvSpPr>
          <p:cNvPr id="306" name="Google Shape;306;p40"/>
          <p:cNvSpPr/>
          <p:nvPr>
            <p:ph idx="4" type="pic"/>
          </p:nvPr>
        </p:nvSpPr>
        <p:spPr>
          <a:xfrm>
            <a:off x="7998000" y="609600"/>
            <a:ext cx="3584400" cy="5641200"/>
          </a:xfrm>
          <a:prstGeom prst="roundRect">
            <a:avLst>
              <a:gd fmla="val 2226" name="adj"/>
            </a:avLst>
          </a:prstGeom>
          <a:noFill/>
          <a:ln>
            <a:noFill/>
          </a:ln>
        </p:spPr>
      </p:sp>
      <p:sp>
        <p:nvSpPr>
          <p:cNvPr id="307" name="Google Shape;307;p40"/>
          <p:cNvSpPr txBox="1"/>
          <p:nvPr>
            <p:ph idx="1" type="subTitle"/>
          </p:nvPr>
        </p:nvSpPr>
        <p:spPr>
          <a:xfrm>
            <a:off x="609600" y="6352400"/>
            <a:ext cx="5431500" cy="3900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8d Content - Image (4)">
  <p:cSld name="BLANK_1_2_1_1_1_1_1_1_1_1_1_1_1_1_1_1_4_1_1_1"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41"/>
          <p:cNvSpPr txBox="1"/>
          <p:nvPr>
            <p:ph idx="12" type="sldNum"/>
          </p:nvPr>
        </p:nvSpPr>
        <p:spPr>
          <a:xfrm>
            <a:off x="11695600" y="6498967"/>
            <a:ext cx="496500" cy="123300"/>
          </a:xfrm>
          <a:prstGeom prst="rect">
            <a:avLst/>
          </a:prstGeom>
        </p:spPr>
        <p:txBody>
          <a:bodyPr anchorCtr="0" anchor="ctr" bIns="0" lIns="121900" spcFirstLastPara="1" rIns="121900" wrap="square" tIns="0">
            <a:normAutofit/>
          </a:bodyPr>
          <a:lstStyle>
            <a:lvl1pPr lvl="0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1pPr>
            <a:lvl2pPr lvl="1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2pPr>
            <a:lvl3pPr lvl="2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3pPr>
            <a:lvl4pPr lvl="3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4pPr>
            <a:lvl5pPr lvl="4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5pPr>
            <a:lvl6pPr lvl="5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6pPr>
            <a:lvl7pPr lvl="6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7pPr>
            <a:lvl8pPr lvl="7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8pPr>
            <a:lvl9pPr lvl="8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10" name="Google Shape;310;p41"/>
          <p:cNvSpPr/>
          <p:nvPr>
            <p:ph idx="2" type="pic"/>
          </p:nvPr>
        </p:nvSpPr>
        <p:spPr>
          <a:xfrm>
            <a:off x="609600" y="609600"/>
            <a:ext cx="5431500" cy="2765700"/>
          </a:xfrm>
          <a:prstGeom prst="roundRect">
            <a:avLst>
              <a:gd fmla="val 2885" name="adj"/>
            </a:avLst>
          </a:prstGeom>
          <a:noFill/>
          <a:ln>
            <a:noFill/>
          </a:ln>
        </p:spPr>
      </p:sp>
      <p:sp>
        <p:nvSpPr>
          <p:cNvPr id="311" name="Google Shape;311;p41"/>
          <p:cNvSpPr/>
          <p:nvPr>
            <p:ph idx="3" type="pic"/>
          </p:nvPr>
        </p:nvSpPr>
        <p:spPr>
          <a:xfrm>
            <a:off x="6149333" y="609600"/>
            <a:ext cx="5431500" cy="2765700"/>
          </a:xfrm>
          <a:prstGeom prst="roundRect">
            <a:avLst>
              <a:gd fmla="val 2885" name="adj"/>
            </a:avLst>
          </a:prstGeom>
          <a:noFill/>
          <a:ln>
            <a:noFill/>
          </a:ln>
        </p:spPr>
      </p:sp>
      <p:sp>
        <p:nvSpPr>
          <p:cNvPr id="312" name="Google Shape;312;p41"/>
          <p:cNvSpPr/>
          <p:nvPr>
            <p:ph idx="4" type="pic"/>
          </p:nvPr>
        </p:nvSpPr>
        <p:spPr>
          <a:xfrm>
            <a:off x="609600" y="3484967"/>
            <a:ext cx="5431500" cy="2765700"/>
          </a:xfrm>
          <a:prstGeom prst="roundRect">
            <a:avLst>
              <a:gd fmla="val 2885" name="adj"/>
            </a:avLst>
          </a:prstGeom>
          <a:noFill/>
          <a:ln>
            <a:noFill/>
          </a:ln>
        </p:spPr>
      </p:sp>
      <p:sp>
        <p:nvSpPr>
          <p:cNvPr id="313" name="Google Shape;313;p41"/>
          <p:cNvSpPr/>
          <p:nvPr>
            <p:ph idx="5" type="pic"/>
          </p:nvPr>
        </p:nvSpPr>
        <p:spPr>
          <a:xfrm>
            <a:off x="6149333" y="3484967"/>
            <a:ext cx="5431500" cy="2765700"/>
          </a:xfrm>
          <a:prstGeom prst="roundRect">
            <a:avLst>
              <a:gd fmla="val 2885" name="adj"/>
            </a:avLst>
          </a:prstGeom>
          <a:noFill/>
          <a:ln>
            <a:noFill/>
          </a:ln>
        </p:spPr>
      </p:sp>
      <p:sp>
        <p:nvSpPr>
          <p:cNvPr id="314" name="Google Shape;314;p41"/>
          <p:cNvSpPr txBox="1"/>
          <p:nvPr>
            <p:ph idx="1" type="subTitle"/>
          </p:nvPr>
        </p:nvSpPr>
        <p:spPr>
          <a:xfrm>
            <a:off x="609600" y="6352400"/>
            <a:ext cx="5431500" cy="3900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8e Content - Image (6)">
  <p:cSld name="BLANK_1_2_1_1_1_1_1_1_1_1_1_1_1_1_1_1_4_1_1_1_1"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42"/>
          <p:cNvSpPr txBox="1"/>
          <p:nvPr>
            <p:ph idx="12" type="sldNum"/>
          </p:nvPr>
        </p:nvSpPr>
        <p:spPr>
          <a:xfrm>
            <a:off x="11695600" y="6498967"/>
            <a:ext cx="496500" cy="123300"/>
          </a:xfrm>
          <a:prstGeom prst="rect">
            <a:avLst/>
          </a:prstGeom>
        </p:spPr>
        <p:txBody>
          <a:bodyPr anchorCtr="0" anchor="ctr" bIns="0" lIns="121900" spcFirstLastPara="1" rIns="121900" wrap="square" tIns="0">
            <a:normAutofit/>
          </a:bodyPr>
          <a:lstStyle>
            <a:lvl1pPr lvl="0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1pPr>
            <a:lvl2pPr lvl="1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2pPr>
            <a:lvl3pPr lvl="2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3pPr>
            <a:lvl4pPr lvl="3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4pPr>
            <a:lvl5pPr lvl="4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5pPr>
            <a:lvl6pPr lvl="5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6pPr>
            <a:lvl7pPr lvl="6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7pPr>
            <a:lvl8pPr lvl="7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8pPr>
            <a:lvl9pPr lvl="8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17" name="Google Shape;317;p42"/>
          <p:cNvSpPr/>
          <p:nvPr>
            <p:ph idx="2" type="pic"/>
          </p:nvPr>
        </p:nvSpPr>
        <p:spPr>
          <a:xfrm>
            <a:off x="609600" y="609600"/>
            <a:ext cx="3584400" cy="2765700"/>
          </a:xfrm>
          <a:prstGeom prst="roundRect">
            <a:avLst>
              <a:gd fmla="val 3071" name="adj"/>
            </a:avLst>
          </a:prstGeom>
          <a:noFill/>
          <a:ln>
            <a:noFill/>
          </a:ln>
        </p:spPr>
      </p:sp>
      <p:sp>
        <p:nvSpPr>
          <p:cNvPr id="318" name="Google Shape;318;p42"/>
          <p:cNvSpPr/>
          <p:nvPr>
            <p:ph idx="3" type="pic"/>
          </p:nvPr>
        </p:nvSpPr>
        <p:spPr>
          <a:xfrm>
            <a:off x="4303800" y="609600"/>
            <a:ext cx="3584400" cy="2765700"/>
          </a:xfrm>
          <a:prstGeom prst="roundRect">
            <a:avLst>
              <a:gd fmla="val 3071" name="adj"/>
            </a:avLst>
          </a:prstGeom>
          <a:noFill/>
          <a:ln>
            <a:noFill/>
          </a:ln>
        </p:spPr>
      </p:sp>
      <p:sp>
        <p:nvSpPr>
          <p:cNvPr id="319" name="Google Shape;319;p42"/>
          <p:cNvSpPr/>
          <p:nvPr>
            <p:ph idx="4" type="pic"/>
          </p:nvPr>
        </p:nvSpPr>
        <p:spPr>
          <a:xfrm>
            <a:off x="7998000" y="609600"/>
            <a:ext cx="3584400" cy="2765700"/>
          </a:xfrm>
          <a:prstGeom prst="roundRect">
            <a:avLst>
              <a:gd fmla="val 3071" name="adj"/>
            </a:avLst>
          </a:prstGeom>
          <a:noFill/>
          <a:ln>
            <a:noFill/>
          </a:ln>
        </p:spPr>
      </p:sp>
      <p:sp>
        <p:nvSpPr>
          <p:cNvPr id="320" name="Google Shape;320;p42"/>
          <p:cNvSpPr/>
          <p:nvPr>
            <p:ph idx="5" type="pic"/>
          </p:nvPr>
        </p:nvSpPr>
        <p:spPr>
          <a:xfrm>
            <a:off x="609600" y="3484967"/>
            <a:ext cx="3584400" cy="2765700"/>
          </a:xfrm>
          <a:prstGeom prst="roundRect">
            <a:avLst>
              <a:gd fmla="val 3071" name="adj"/>
            </a:avLst>
          </a:prstGeom>
          <a:noFill/>
          <a:ln>
            <a:noFill/>
          </a:ln>
        </p:spPr>
      </p:sp>
      <p:sp>
        <p:nvSpPr>
          <p:cNvPr id="321" name="Google Shape;321;p42"/>
          <p:cNvSpPr/>
          <p:nvPr>
            <p:ph idx="6" type="pic"/>
          </p:nvPr>
        </p:nvSpPr>
        <p:spPr>
          <a:xfrm>
            <a:off x="4303800" y="3484967"/>
            <a:ext cx="3584400" cy="2765700"/>
          </a:xfrm>
          <a:prstGeom prst="roundRect">
            <a:avLst>
              <a:gd fmla="val 3071" name="adj"/>
            </a:avLst>
          </a:prstGeom>
          <a:noFill/>
          <a:ln>
            <a:noFill/>
          </a:ln>
        </p:spPr>
      </p:sp>
      <p:sp>
        <p:nvSpPr>
          <p:cNvPr id="322" name="Google Shape;322;p42"/>
          <p:cNvSpPr/>
          <p:nvPr>
            <p:ph idx="7" type="pic"/>
          </p:nvPr>
        </p:nvSpPr>
        <p:spPr>
          <a:xfrm>
            <a:off x="7998000" y="3484967"/>
            <a:ext cx="3584400" cy="2765700"/>
          </a:xfrm>
          <a:prstGeom prst="roundRect">
            <a:avLst>
              <a:gd fmla="val 3071" name="adj"/>
            </a:avLst>
          </a:prstGeom>
          <a:noFill/>
          <a:ln>
            <a:noFill/>
          </a:ln>
        </p:spPr>
      </p:sp>
      <p:sp>
        <p:nvSpPr>
          <p:cNvPr id="323" name="Google Shape;323;p42"/>
          <p:cNvSpPr txBox="1"/>
          <p:nvPr>
            <p:ph idx="1" type="subTitle"/>
          </p:nvPr>
        </p:nvSpPr>
        <p:spPr>
          <a:xfrm>
            <a:off x="609600" y="6352400"/>
            <a:ext cx="5431500" cy="3900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9a Content - Speaker (individual)">
  <p:cSld name="BLANK_1_2_1_1_1_1_1_1_1_1_1_1_1_1_1_1_3"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43"/>
          <p:cNvSpPr txBox="1"/>
          <p:nvPr>
            <p:ph idx="12" type="sldNum"/>
          </p:nvPr>
        </p:nvSpPr>
        <p:spPr>
          <a:xfrm>
            <a:off x="11695600" y="6498967"/>
            <a:ext cx="496500" cy="123300"/>
          </a:xfrm>
          <a:prstGeom prst="rect">
            <a:avLst/>
          </a:prstGeom>
        </p:spPr>
        <p:txBody>
          <a:bodyPr anchorCtr="0" anchor="ctr" bIns="0" lIns="121900" spcFirstLastPara="1" rIns="121900" wrap="square" tIns="0">
            <a:normAutofit/>
          </a:bodyPr>
          <a:lstStyle>
            <a:lvl1pPr lvl="0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1pPr>
            <a:lvl2pPr lvl="1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2pPr>
            <a:lvl3pPr lvl="2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3pPr>
            <a:lvl4pPr lvl="3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4pPr>
            <a:lvl5pPr lvl="4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5pPr>
            <a:lvl6pPr lvl="5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6pPr>
            <a:lvl7pPr lvl="6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7pPr>
            <a:lvl8pPr lvl="7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8pPr>
            <a:lvl9pPr lvl="8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26" name="Google Shape;326;p43"/>
          <p:cNvSpPr/>
          <p:nvPr>
            <p:ph idx="2" type="pic"/>
          </p:nvPr>
        </p:nvSpPr>
        <p:spPr>
          <a:xfrm>
            <a:off x="5219200" y="2179150"/>
            <a:ext cx="1753500" cy="17541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27" name="Google Shape;327;p43"/>
          <p:cNvSpPr txBox="1"/>
          <p:nvPr>
            <p:ph idx="1" type="subTitle"/>
          </p:nvPr>
        </p:nvSpPr>
        <p:spPr>
          <a:xfrm>
            <a:off x="4303600" y="4432063"/>
            <a:ext cx="3584700" cy="246900"/>
          </a:xfrm>
          <a:prstGeom prst="rect">
            <a:avLst/>
          </a:prstGeom>
        </p:spPr>
        <p:txBody>
          <a:bodyPr anchorCtr="0" anchor="t" bIns="0" lIns="243825" spcFirstLastPara="1" rIns="243825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328" name="Google Shape;328;p43"/>
          <p:cNvSpPr txBox="1"/>
          <p:nvPr>
            <p:ph type="title"/>
          </p:nvPr>
        </p:nvSpPr>
        <p:spPr>
          <a:xfrm>
            <a:off x="4303600" y="4136350"/>
            <a:ext cx="3584700" cy="246900"/>
          </a:xfrm>
          <a:prstGeom prst="rect">
            <a:avLst/>
          </a:prstGeom>
        </p:spPr>
        <p:txBody>
          <a:bodyPr anchorCtr="0" anchor="t" bIns="0" lIns="243825" spcFirstLastPara="1" rIns="243825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1600"/>
              <a:buFont typeface="Google Sans Text"/>
              <a:buNone/>
              <a:defRPr b="1" sz="1600">
                <a:solidFill>
                  <a:srgbClr val="1A73E8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Google Sans Text"/>
              <a:buNone/>
              <a:defRPr b="1" sz="1600">
                <a:solidFill>
                  <a:schemeClr val="accent1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Google Sans Text"/>
              <a:buNone/>
              <a:defRPr b="1" sz="1600">
                <a:solidFill>
                  <a:schemeClr val="accent1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Google Sans Text"/>
              <a:buNone/>
              <a:defRPr b="1" sz="1600">
                <a:solidFill>
                  <a:schemeClr val="accent1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Google Sans Text"/>
              <a:buNone/>
              <a:defRPr b="1" sz="1600">
                <a:solidFill>
                  <a:schemeClr val="accent1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Google Sans Text"/>
              <a:buNone/>
              <a:defRPr b="1" sz="1600">
                <a:solidFill>
                  <a:schemeClr val="accent1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Google Sans Text"/>
              <a:buNone/>
              <a:defRPr b="1" sz="1600">
                <a:solidFill>
                  <a:schemeClr val="accent1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Google Sans Text"/>
              <a:buNone/>
              <a:defRPr b="1" sz="1600">
                <a:solidFill>
                  <a:schemeClr val="accent1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Google Sans Text"/>
              <a:buNone/>
              <a:defRPr b="1" sz="1600">
                <a:solidFill>
                  <a:schemeClr val="accent1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9b Content - Speaker (2)">
  <p:cSld name="BLANK_1_2_1_1_1_1_1_1_1_1_1_1_1_1_1_1_3_1"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44"/>
          <p:cNvSpPr txBox="1"/>
          <p:nvPr>
            <p:ph idx="12" type="sldNum"/>
          </p:nvPr>
        </p:nvSpPr>
        <p:spPr>
          <a:xfrm>
            <a:off x="11695600" y="6498967"/>
            <a:ext cx="496500" cy="123300"/>
          </a:xfrm>
          <a:prstGeom prst="rect">
            <a:avLst/>
          </a:prstGeom>
        </p:spPr>
        <p:txBody>
          <a:bodyPr anchorCtr="0" anchor="ctr" bIns="0" lIns="121900" spcFirstLastPara="1" rIns="121900" wrap="square" tIns="0">
            <a:normAutofit/>
          </a:bodyPr>
          <a:lstStyle>
            <a:lvl1pPr lvl="0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1pPr>
            <a:lvl2pPr lvl="1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2pPr>
            <a:lvl3pPr lvl="2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3pPr>
            <a:lvl4pPr lvl="3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4pPr>
            <a:lvl5pPr lvl="4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5pPr>
            <a:lvl6pPr lvl="5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6pPr>
            <a:lvl7pPr lvl="6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7pPr>
            <a:lvl8pPr lvl="7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8pPr>
            <a:lvl9pPr lvl="8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31" name="Google Shape;331;p44"/>
          <p:cNvSpPr/>
          <p:nvPr>
            <p:ph idx="2" type="pic"/>
          </p:nvPr>
        </p:nvSpPr>
        <p:spPr>
          <a:xfrm>
            <a:off x="3371900" y="2179150"/>
            <a:ext cx="1753500" cy="17541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32" name="Google Shape;332;p44"/>
          <p:cNvSpPr txBox="1"/>
          <p:nvPr>
            <p:ph idx="1" type="subTitle"/>
          </p:nvPr>
        </p:nvSpPr>
        <p:spPr>
          <a:xfrm>
            <a:off x="2456300" y="4432063"/>
            <a:ext cx="3584700" cy="246900"/>
          </a:xfrm>
          <a:prstGeom prst="rect">
            <a:avLst/>
          </a:prstGeom>
        </p:spPr>
        <p:txBody>
          <a:bodyPr anchorCtr="0" anchor="t" bIns="0" lIns="243825" spcFirstLastPara="1" rIns="243825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333" name="Google Shape;333;p44"/>
          <p:cNvSpPr txBox="1"/>
          <p:nvPr>
            <p:ph type="title"/>
          </p:nvPr>
        </p:nvSpPr>
        <p:spPr>
          <a:xfrm>
            <a:off x="2456300" y="4136350"/>
            <a:ext cx="3584700" cy="246900"/>
          </a:xfrm>
          <a:prstGeom prst="rect">
            <a:avLst/>
          </a:prstGeom>
        </p:spPr>
        <p:txBody>
          <a:bodyPr anchorCtr="0" anchor="t" bIns="0" lIns="243825" spcFirstLastPara="1" rIns="243825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1600"/>
              <a:buFont typeface="Google Sans Text"/>
              <a:buNone/>
              <a:defRPr b="1" sz="1600">
                <a:solidFill>
                  <a:srgbClr val="1A73E8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Google Sans Text"/>
              <a:buNone/>
              <a:defRPr b="1" sz="1600">
                <a:solidFill>
                  <a:schemeClr val="accent1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Google Sans Text"/>
              <a:buNone/>
              <a:defRPr b="1" sz="1600">
                <a:solidFill>
                  <a:schemeClr val="accent1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Google Sans Text"/>
              <a:buNone/>
              <a:defRPr b="1" sz="1600">
                <a:solidFill>
                  <a:schemeClr val="accent1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Google Sans Text"/>
              <a:buNone/>
              <a:defRPr b="1" sz="1600">
                <a:solidFill>
                  <a:schemeClr val="accent1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Google Sans Text"/>
              <a:buNone/>
              <a:defRPr b="1" sz="1600">
                <a:solidFill>
                  <a:schemeClr val="accent1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Google Sans Text"/>
              <a:buNone/>
              <a:defRPr b="1" sz="1600">
                <a:solidFill>
                  <a:schemeClr val="accent1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Google Sans Text"/>
              <a:buNone/>
              <a:defRPr b="1" sz="1600">
                <a:solidFill>
                  <a:schemeClr val="accent1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Google Sans Text"/>
              <a:buNone/>
              <a:defRPr b="1" sz="1600">
                <a:solidFill>
                  <a:schemeClr val="accent1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9pPr>
          </a:lstStyle>
          <a:p/>
        </p:txBody>
      </p:sp>
      <p:sp>
        <p:nvSpPr>
          <p:cNvPr id="334" name="Google Shape;334;p44"/>
          <p:cNvSpPr/>
          <p:nvPr>
            <p:ph idx="3" type="pic"/>
          </p:nvPr>
        </p:nvSpPr>
        <p:spPr>
          <a:xfrm>
            <a:off x="7064933" y="2179150"/>
            <a:ext cx="1753500" cy="17541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35" name="Google Shape;335;p44"/>
          <p:cNvSpPr txBox="1"/>
          <p:nvPr>
            <p:ph idx="4" type="subTitle"/>
          </p:nvPr>
        </p:nvSpPr>
        <p:spPr>
          <a:xfrm>
            <a:off x="6149333" y="4432063"/>
            <a:ext cx="3584700" cy="246900"/>
          </a:xfrm>
          <a:prstGeom prst="rect">
            <a:avLst/>
          </a:prstGeom>
        </p:spPr>
        <p:txBody>
          <a:bodyPr anchorCtr="0" anchor="t" bIns="0" lIns="243825" spcFirstLastPara="1" rIns="243825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336" name="Google Shape;336;p44"/>
          <p:cNvSpPr txBox="1"/>
          <p:nvPr>
            <p:ph idx="5" type="title"/>
          </p:nvPr>
        </p:nvSpPr>
        <p:spPr>
          <a:xfrm>
            <a:off x="6149333" y="4136350"/>
            <a:ext cx="3584700" cy="246900"/>
          </a:xfrm>
          <a:prstGeom prst="rect">
            <a:avLst/>
          </a:prstGeom>
        </p:spPr>
        <p:txBody>
          <a:bodyPr anchorCtr="0" anchor="t" bIns="0" lIns="243825" spcFirstLastPara="1" rIns="243825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1600"/>
              <a:buFont typeface="Google Sans Text"/>
              <a:buNone/>
              <a:defRPr b="1" sz="1600">
                <a:solidFill>
                  <a:srgbClr val="1A73E8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Google Sans Text"/>
              <a:buNone/>
              <a:defRPr b="1" sz="1600">
                <a:solidFill>
                  <a:schemeClr val="accent1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Google Sans Text"/>
              <a:buNone/>
              <a:defRPr b="1" sz="1600">
                <a:solidFill>
                  <a:schemeClr val="accent1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Google Sans Text"/>
              <a:buNone/>
              <a:defRPr b="1" sz="1600">
                <a:solidFill>
                  <a:schemeClr val="accent1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Google Sans Text"/>
              <a:buNone/>
              <a:defRPr b="1" sz="1600">
                <a:solidFill>
                  <a:schemeClr val="accent1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Google Sans Text"/>
              <a:buNone/>
              <a:defRPr b="1" sz="1600">
                <a:solidFill>
                  <a:schemeClr val="accent1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Google Sans Text"/>
              <a:buNone/>
              <a:defRPr b="1" sz="1600">
                <a:solidFill>
                  <a:schemeClr val="accent1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Google Sans Text"/>
              <a:buNone/>
              <a:defRPr b="1" sz="1600">
                <a:solidFill>
                  <a:schemeClr val="accent1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Google Sans Text"/>
              <a:buNone/>
              <a:defRPr b="1" sz="1600">
                <a:solidFill>
                  <a:schemeClr val="accent1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9c Content - Speaker (3)">
  <p:cSld name="BLANK_1_2_1_1_1_1_1_1_1_1_1_1_1_1_1_1_3_1_1"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45"/>
          <p:cNvSpPr txBox="1"/>
          <p:nvPr>
            <p:ph idx="12" type="sldNum"/>
          </p:nvPr>
        </p:nvSpPr>
        <p:spPr>
          <a:xfrm>
            <a:off x="11695600" y="6498967"/>
            <a:ext cx="496500" cy="123300"/>
          </a:xfrm>
          <a:prstGeom prst="rect">
            <a:avLst/>
          </a:prstGeom>
        </p:spPr>
        <p:txBody>
          <a:bodyPr anchorCtr="0" anchor="ctr" bIns="0" lIns="121900" spcFirstLastPara="1" rIns="121900" wrap="square" tIns="0">
            <a:normAutofit/>
          </a:bodyPr>
          <a:lstStyle>
            <a:lvl1pPr lvl="0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1pPr>
            <a:lvl2pPr lvl="1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2pPr>
            <a:lvl3pPr lvl="2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3pPr>
            <a:lvl4pPr lvl="3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4pPr>
            <a:lvl5pPr lvl="4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5pPr>
            <a:lvl6pPr lvl="5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6pPr>
            <a:lvl7pPr lvl="6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7pPr>
            <a:lvl8pPr lvl="7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8pPr>
            <a:lvl9pPr lvl="8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39" name="Google Shape;339;p45"/>
          <p:cNvSpPr/>
          <p:nvPr>
            <p:ph idx="2" type="pic"/>
          </p:nvPr>
        </p:nvSpPr>
        <p:spPr>
          <a:xfrm>
            <a:off x="1525200" y="2179150"/>
            <a:ext cx="1753500" cy="17541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40" name="Google Shape;340;p45"/>
          <p:cNvSpPr txBox="1"/>
          <p:nvPr>
            <p:ph idx="1" type="subTitle"/>
          </p:nvPr>
        </p:nvSpPr>
        <p:spPr>
          <a:xfrm>
            <a:off x="609600" y="4432063"/>
            <a:ext cx="3584700" cy="246900"/>
          </a:xfrm>
          <a:prstGeom prst="rect">
            <a:avLst/>
          </a:prstGeom>
        </p:spPr>
        <p:txBody>
          <a:bodyPr anchorCtr="0" anchor="t" bIns="0" lIns="243825" spcFirstLastPara="1" rIns="243825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341" name="Google Shape;341;p45"/>
          <p:cNvSpPr txBox="1"/>
          <p:nvPr>
            <p:ph type="title"/>
          </p:nvPr>
        </p:nvSpPr>
        <p:spPr>
          <a:xfrm>
            <a:off x="609600" y="4136350"/>
            <a:ext cx="3584700" cy="246900"/>
          </a:xfrm>
          <a:prstGeom prst="rect">
            <a:avLst/>
          </a:prstGeom>
        </p:spPr>
        <p:txBody>
          <a:bodyPr anchorCtr="0" anchor="t" bIns="0" lIns="243825" spcFirstLastPara="1" rIns="243825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1600"/>
              <a:buFont typeface="Google Sans Text"/>
              <a:buNone/>
              <a:defRPr b="1" sz="1600">
                <a:solidFill>
                  <a:srgbClr val="1A73E8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Google Sans Text"/>
              <a:buNone/>
              <a:defRPr b="1" sz="1600">
                <a:solidFill>
                  <a:schemeClr val="accent1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Google Sans Text"/>
              <a:buNone/>
              <a:defRPr b="1" sz="1600">
                <a:solidFill>
                  <a:schemeClr val="accent1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Google Sans Text"/>
              <a:buNone/>
              <a:defRPr b="1" sz="1600">
                <a:solidFill>
                  <a:schemeClr val="accent1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Google Sans Text"/>
              <a:buNone/>
              <a:defRPr b="1" sz="1600">
                <a:solidFill>
                  <a:schemeClr val="accent1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Google Sans Text"/>
              <a:buNone/>
              <a:defRPr b="1" sz="1600">
                <a:solidFill>
                  <a:schemeClr val="accent1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Google Sans Text"/>
              <a:buNone/>
              <a:defRPr b="1" sz="1600">
                <a:solidFill>
                  <a:schemeClr val="accent1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Google Sans Text"/>
              <a:buNone/>
              <a:defRPr b="1" sz="1600">
                <a:solidFill>
                  <a:schemeClr val="accent1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Google Sans Text"/>
              <a:buNone/>
              <a:defRPr b="1" sz="1600">
                <a:solidFill>
                  <a:schemeClr val="accent1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9pPr>
          </a:lstStyle>
          <a:p/>
        </p:txBody>
      </p:sp>
      <p:sp>
        <p:nvSpPr>
          <p:cNvPr id="342" name="Google Shape;342;p45"/>
          <p:cNvSpPr/>
          <p:nvPr>
            <p:ph idx="3" type="pic"/>
          </p:nvPr>
        </p:nvSpPr>
        <p:spPr>
          <a:xfrm>
            <a:off x="5219200" y="2179150"/>
            <a:ext cx="1753500" cy="17541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43" name="Google Shape;343;p45"/>
          <p:cNvSpPr txBox="1"/>
          <p:nvPr>
            <p:ph idx="4" type="subTitle"/>
          </p:nvPr>
        </p:nvSpPr>
        <p:spPr>
          <a:xfrm>
            <a:off x="4303600" y="4432063"/>
            <a:ext cx="3584700" cy="246900"/>
          </a:xfrm>
          <a:prstGeom prst="rect">
            <a:avLst/>
          </a:prstGeom>
        </p:spPr>
        <p:txBody>
          <a:bodyPr anchorCtr="0" anchor="t" bIns="0" lIns="243825" spcFirstLastPara="1" rIns="243825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344" name="Google Shape;344;p45"/>
          <p:cNvSpPr txBox="1"/>
          <p:nvPr>
            <p:ph idx="5" type="title"/>
          </p:nvPr>
        </p:nvSpPr>
        <p:spPr>
          <a:xfrm>
            <a:off x="4303600" y="4136350"/>
            <a:ext cx="3584700" cy="246900"/>
          </a:xfrm>
          <a:prstGeom prst="rect">
            <a:avLst/>
          </a:prstGeom>
        </p:spPr>
        <p:txBody>
          <a:bodyPr anchorCtr="0" anchor="t" bIns="0" lIns="243825" spcFirstLastPara="1" rIns="243825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1600"/>
              <a:buFont typeface="Google Sans Text"/>
              <a:buNone/>
              <a:defRPr b="1" sz="1600">
                <a:solidFill>
                  <a:srgbClr val="1A73E8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Google Sans Text"/>
              <a:buNone/>
              <a:defRPr b="1" sz="1600">
                <a:solidFill>
                  <a:schemeClr val="accent1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Google Sans Text"/>
              <a:buNone/>
              <a:defRPr b="1" sz="1600">
                <a:solidFill>
                  <a:schemeClr val="accent1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Google Sans Text"/>
              <a:buNone/>
              <a:defRPr b="1" sz="1600">
                <a:solidFill>
                  <a:schemeClr val="accent1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Google Sans Text"/>
              <a:buNone/>
              <a:defRPr b="1" sz="1600">
                <a:solidFill>
                  <a:schemeClr val="accent1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Google Sans Text"/>
              <a:buNone/>
              <a:defRPr b="1" sz="1600">
                <a:solidFill>
                  <a:schemeClr val="accent1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Google Sans Text"/>
              <a:buNone/>
              <a:defRPr b="1" sz="1600">
                <a:solidFill>
                  <a:schemeClr val="accent1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Google Sans Text"/>
              <a:buNone/>
              <a:defRPr b="1" sz="1600">
                <a:solidFill>
                  <a:schemeClr val="accent1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Google Sans Text"/>
              <a:buNone/>
              <a:defRPr b="1" sz="1600">
                <a:solidFill>
                  <a:schemeClr val="accent1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9pPr>
          </a:lstStyle>
          <a:p/>
        </p:txBody>
      </p:sp>
      <p:sp>
        <p:nvSpPr>
          <p:cNvPr id="345" name="Google Shape;345;p45"/>
          <p:cNvSpPr/>
          <p:nvPr>
            <p:ph idx="6" type="pic"/>
          </p:nvPr>
        </p:nvSpPr>
        <p:spPr>
          <a:xfrm>
            <a:off x="8913200" y="2179150"/>
            <a:ext cx="1753500" cy="17541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46" name="Google Shape;346;p45"/>
          <p:cNvSpPr txBox="1"/>
          <p:nvPr>
            <p:ph idx="7" type="subTitle"/>
          </p:nvPr>
        </p:nvSpPr>
        <p:spPr>
          <a:xfrm>
            <a:off x="7997600" y="4432063"/>
            <a:ext cx="3584700" cy="246900"/>
          </a:xfrm>
          <a:prstGeom prst="rect">
            <a:avLst/>
          </a:prstGeom>
        </p:spPr>
        <p:txBody>
          <a:bodyPr anchorCtr="0" anchor="t" bIns="0" lIns="243825" spcFirstLastPara="1" rIns="243825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347" name="Google Shape;347;p45"/>
          <p:cNvSpPr txBox="1"/>
          <p:nvPr>
            <p:ph idx="8" type="title"/>
          </p:nvPr>
        </p:nvSpPr>
        <p:spPr>
          <a:xfrm>
            <a:off x="7997600" y="4136350"/>
            <a:ext cx="3584700" cy="246900"/>
          </a:xfrm>
          <a:prstGeom prst="rect">
            <a:avLst/>
          </a:prstGeom>
        </p:spPr>
        <p:txBody>
          <a:bodyPr anchorCtr="0" anchor="t" bIns="0" lIns="243825" spcFirstLastPara="1" rIns="243825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1600"/>
              <a:buFont typeface="Google Sans Text"/>
              <a:buNone/>
              <a:defRPr b="1" sz="1600">
                <a:solidFill>
                  <a:srgbClr val="1A73E8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Google Sans Text"/>
              <a:buNone/>
              <a:defRPr b="1" sz="1600">
                <a:solidFill>
                  <a:schemeClr val="accent1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Google Sans Text"/>
              <a:buNone/>
              <a:defRPr b="1" sz="1600">
                <a:solidFill>
                  <a:schemeClr val="accent1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Google Sans Text"/>
              <a:buNone/>
              <a:defRPr b="1" sz="1600">
                <a:solidFill>
                  <a:schemeClr val="accent1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Google Sans Text"/>
              <a:buNone/>
              <a:defRPr b="1" sz="1600">
                <a:solidFill>
                  <a:schemeClr val="accent1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Google Sans Text"/>
              <a:buNone/>
              <a:defRPr b="1" sz="1600">
                <a:solidFill>
                  <a:schemeClr val="accent1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Google Sans Text"/>
              <a:buNone/>
              <a:defRPr b="1" sz="1600">
                <a:solidFill>
                  <a:schemeClr val="accent1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Google Sans Text"/>
              <a:buNone/>
              <a:defRPr b="1" sz="1600">
                <a:solidFill>
                  <a:schemeClr val="accent1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Google Sans Text"/>
              <a:buNone/>
              <a:defRPr b="1" sz="1600">
                <a:solidFill>
                  <a:schemeClr val="accent1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9d Content - Speaker (6)">
  <p:cSld name="BLANK_1_2_1_1_1_1_1_1_1_1_1_1_1_1_1_1_3_1_1_1"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46"/>
          <p:cNvSpPr txBox="1"/>
          <p:nvPr>
            <p:ph idx="12" type="sldNum"/>
          </p:nvPr>
        </p:nvSpPr>
        <p:spPr>
          <a:xfrm>
            <a:off x="11695600" y="6498967"/>
            <a:ext cx="496500" cy="123300"/>
          </a:xfrm>
          <a:prstGeom prst="rect">
            <a:avLst/>
          </a:prstGeom>
        </p:spPr>
        <p:txBody>
          <a:bodyPr anchorCtr="0" anchor="ctr" bIns="0" lIns="121900" spcFirstLastPara="1" rIns="121900" wrap="square" tIns="0">
            <a:normAutofit/>
          </a:bodyPr>
          <a:lstStyle>
            <a:lvl1pPr lvl="0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1pPr>
            <a:lvl2pPr lvl="1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2pPr>
            <a:lvl3pPr lvl="2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3pPr>
            <a:lvl4pPr lvl="3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4pPr>
            <a:lvl5pPr lvl="4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5pPr>
            <a:lvl6pPr lvl="5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6pPr>
            <a:lvl7pPr lvl="6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7pPr>
            <a:lvl8pPr lvl="7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8pPr>
            <a:lvl9pPr lvl="8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50" name="Google Shape;350;p46"/>
          <p:cNvSpPr/>
          <p:nvPr>
            <p:ph idx="2" type="pic"/>
          </p:nvPr>
        </p:nvSpPr>
        <p:spPr>
          <a:xfrm>
            <a:off x="850400" y="2254762"/>
            <a:ext cx="1272000" cy="1272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51" name="Google Shape;351;p46"/>
          <p:cNvSpPr txBox="1"/>
          <p:nvPr>
            <p:ph idx="1" type="subTitle"/>
          </p:nvPr>
        </p:nvSpPr>
        <p:spPr>
          <a:xfrm>
            <a:off x="609600" y="4330472"/>
            <a:ext cx="1753500" cy="246900"/>
          </a:xfrm>
          <a:prstGeom prst="rect">
            <a:avLst/>
          </a:prstGeom>
        </p:spPr>
        <p:txBody>
          <a:bodyPr anchorCtr="0" anchor="t" bIns="0" lIns="243825" spcFirstLastPara="1" rIns="243825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352" name="Google Shape;352;p46"/>
          <p:cNvSpPr txBox="1"/>
          <p:nvPr>
            <p:ph type="title"/>
          </p:nvPr>
        </p:nvSpPr>
        <p:spPr>
          <a:xfrm>
            <a:off x="609600" y="3729967"/>
            <a:ext cx="1753500" cy="246900"/>
          </a:xfrm>
          <a:prstGeom prst="rect">
            <a:avLst/>
          </a:prstGeom>
        </p:spPr>
        <p:txBody>
          <a:bodyPr anchorCtr="0" anchor="t" bIns="0" lIns="243825" spcFirstLastPara="1" rIns="243825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1300"/>
              <a:buFont typeface="Google Sans Text"/>
              <a:buNone/>
              <a:defRPr b="1" sz="1300">
                <a:solidFill>
                  <a:srgbClr val="1A73E8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Google Sans Text"/>
              <a:buNone/>
              <a:defRPr b="1" sz="1300">
                <a:solidFill>
                  <a:schemeClr val="accent1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Google Sans Text"/>
              <a:buNone/>
              <a:defRPr b="1" sz="1300">
                <a:solidFill>
                  <a:schemeClr val="accent1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Google Sans Text"/>
              <a:buNone/>
              <a:defRPr b="1" sz="1300">
                <a:solidFill>
                  <a:schemeClr val="accent1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Google Sans Text"/>
              <a:buNone/>
              <a:defRPr b="1" sz="1300">
                <a:solidFill>
                  <a:schemeClr val="accent1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Google Sans Text"/>
              <a:buNone/>
              <a:defRPr b="1" sz="1300">
                <a:solidFill>
                  <a:schemeClr val="accent1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Google Sans Text"/>
              <a:buNone/>
              <a:defRPr b="1" sz="1300">
                <a:solidFill>
                  <a:schemeClr val="accent1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Google Sans Text"/>
              <a:buNone/>
              <a:defRPr b="1" sz="1300">
                <a:solidFill>
                  <a:schemeClr val="accent1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Google Sans Text"/>
              <a:buNone/>
              <a:defRPr b="1" sz="1300">
                <a:solidFill>
                  <a:schemeClr val="accent1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9pPr>
          </a:lstStyle>
          <a:p/>
        </p:txBody>
      </p:sp>
      <p:sp>
        <p:nvSpPr>
          <p:cNvPr id="353" name="Google Shape;353;p46"/>
          <p:cNvSpPr txBox="1"/>
          <p:nvPr>
            <p:ph idx="3" type="subTitle"/>
          </p:nvPr>
        </p:nvSpPr>
        <p:spPr>
          <a:xfrm>
            <a:off x="2440800" y="4330472"/>
            <a:ext cx="1753500" cy="246900"/>
          </a:xfrm>
          <a:prstGeom prst="rect">
            <a:avLst/>
          </a:prstGeom>
        </p:spPr>
        <p:txBody>
          <a:bodyPr anchorCtr="0" anchor="t" bIns="0" lIns="243825" spcFirstLastPara="1" rIns="243825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354" name="Google Shape;354;p46"/>
          <p:cNvSpPr txBox="1"/>
          <p:nvPr>
            <p:ph idx="4" type="title"/>
          </p:nvPr>
        </p:nvSpPr>
        <p:spPr>
          <a:xfrm>
            <a:off x="2440800" y="3729967"/>
            <a:ext cx="1753500" cy="246900"/>
          </a:xfrm>
          <a:prstGeom prst="rect">
            <a:avLst/>
          </a:prstGeom>
        </p:spPr>
        <p:txBody>
          <a:bodyPr anchorCtr="0" anchor="t" bIns="0" lIns="243825" spcFirstLastPara="1" rIns="243825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1300"/>
              <a:buFont typeface="Google Sans Text"/>
              <a:buNone/>
              <a:defRPr b="1" sz="1300">
                <a:solidFill>
                  <a:srgbClr val="1A73E8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1300"/>
              <a:buFont typeface="Google Sans Text"/>
              <a:buNone/>
              <a:defRPr b="1" sz="1300">
                <a:solidFill>
                  <a:srgbClr val="1A73E8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1300"/>
              <a:buFont typeface="Google Sans Text"/>
              <a:buNone/>
              <a:defRPr b="1" sz="1300">
                <a:solidFill>
                  <a:srgbClr val="1A73E8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1300"/>
              <a:buFont typeface="Google Sans Text"/>
              <a:buNone/>
              <a:defRPr b="1" sz="1300">
                <a:solidFill>
                  <a:srgbClr val="1A73E8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1300"/>
              <a:buFont typeface="Google Sans Text"/>
              <a:buNone/>
              <a:defRPr b="1" sz="1300">
                <a:solidFill>
                  <a:srgbClr val="1A73E8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1300"/>
              <a:buFont typeface="Google Sans Text"/>
              <a:buNone/>
              <a:defRPr b="1" sz="1300">
                <a:solidFill>
                  <a:srgbClr val="1A73E8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1300"/>
              <a:buFont typeface="Google Sans Text"/>
              <a:buNone/>
              <a:defRPr b="1" sz="1300">
                <a:solidFill>
                  <a:srgbClr val="1A73E8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1300"/>
              <a:buFont typeface="Google Sans Text"/>
              <a:buNone/>
              <a:defRPr b="1" sz="1300">
                <a:solidFill>
                  <a:srgbClr val="1A73E8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1300"/>
              <a:buFont typeface="Google Sans Text"/>
              <a:buNone/>
              <a:defRPr b="1" sz="1300">
                <a:solidFill>
                  <a:srgbClr val="1A73E8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9pPr>
          </a:lstStyle>
          <a:p/>
        </p:txBody>
      </p:sp>
      <p:sp>
        <p:nvSpPr>
          <p:cNvPr id="355" name="Google Shape;355;p46"/>
          <p:cNvSpPr txBox="1"/>
          <p:nvPr>
            <p:ph idx="5" type="subTitle"/>
          </p:nvPr>
        </p:nvSpPr>
        <p:spPr>
          <a:xfrm>
            <a:off x="4303600" y="4330472"/>
            <a:ext cx="1753500" cy="246900"/>
          </a:xfrm>
          <a:prstGeom prst="rect">
            <a:avLst/>
          </a:prstGeom>
        </p:spPr>
        <p:txBody>
          <a:bodyPr anchorCtr="0" anchor="t" bIns="0" lIns="243825" spcFirstLastPara="1" rIns="243825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356" name="Google Shape;356;p46"/>
          <p:cNvSpPr txBox="1"/>
          <p:nvPr>
            <p:ph idx="6" type="title"/>
          </p:nvPr>
        </p:nvSpPr>
        <p:spPr>
          <a:xfrm>
            <a:off x="4303600" y="3729967"/>
            <a:ext cx="1753500" cy="246900"/>
          </a:xfrm>
          <a:prstGeom prst="rect">
            <a:avLst/>
          </a:prstGeom>
        </p:spPr>
        <p:txBody>
          <a:bodyPr anchorCtr="0" anchor="t" bIns="0" lIns="243825" spcFirstLastPara="1" rIns="243825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1300"/>
              <a:buFont typeface="Google Sans Text"/>
              <a:buNone/>
              <a:defRPr b="1" sz="1300">
                <a:solidFill>
                  <a:srgbClr val="1A73E8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1300"/>
              <a:buFont typeface="Google Sans Text"/>
              <a:buNone/>
              <a:defRPr b="1" sz="1300">
                <a:solidFill>
                  <a:srgbClr val="1A73E8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1300"/>
              <a:buFont typeface="Google Sans Text"/>
              <a:buNone/>
              <a:defRPr b="1" sz="1300">
                <a:solidFill>
                  <a:srgbClr val="1A73E8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1300"/>
              <a:buFont typeface="Google Sans Text"/>
              <a:buNone/>
              <a:defRPr b="1" sz="1300">
                <a:solidFill>
                  <a:srgbClr val="1A73E8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1300"/>
              <a:buFont typeface="Google Sans Text"/>
              <a:buNone/>
              <a:defRPr b="1" sz="1300">
                <a:solidFill>
                  <a:srgbClr val="1A73E8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1300"/>
              <a:buFont typeface="Google Sans Text"/>
              <a:buNone/>
              <a:defRPr b="1" sz="1300">
                <a:solidFill>
                  <a:srgbClr val="1A73E8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1300"/>
              <a:buFont typeface="Google Sans Text"/>
              <a:buNone/>
              <a:defRPr b="1" sz="1300">
                <a:solidFill>
                  <a:srgbClr val="1A73E8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1300"/>
              <a:buFont typeface="Google Sans Text"/>
              <a:buNone/>
              <a:defRPr b="1" sz="1300">
                <a:solidFill>
                  <a:srgbClr val="1A73E8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1300"/>
              <a:buFont typeface="Google Sans Text"/>
              <a:buNone/>
              <a:defRPr b="1" sz="1300">
                <a:solidFill>
                  <a:srgbClr val="1A73E8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9pPr>
          </a:lstStyle>
          <a:p/>
        </p:txBody>
      </p:sp>
      <p:sp>
        <p:nvSpPr>
          <p:cNvPr id="357" name="Google Shape;357;p46"/>
          <p:cNvSpPr txBox="1"/>
          <p:nvPr>
            <p:ph idx="7" type="subTitle"/>
          </p:nvPr>
        </p:nvSpPr>
        <p:spPr>
          <a:xfrm>
            <a:off x="6134800" y="4330472"/>
            <a:ext cx="1753500" cy="246900"/>
          </a:xfrm>
          <a:prstGeom prst="rect">
            <a:avLst/>
          </a:prstGeom>
        </p:spPr>
        <p:txBody>
          <a:bodyPr anchorCtr="0" anchor="t" bIns="0" lIns="243825" spcFirstLastPara="1" rIns="243825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358" name="Google Shape;358;p46"/>
          <p:cNvSpPr txBox="1"/>
          <p:nvPr>
            <p:ph idx="8" type="title"/>
          </p:nvPr>
        </p:nvSpPr>
        <p:spPr>
          <a:xfrm>
            <a:off x="6134800" y="3729967"/>
            <a:ext cx="1753500" cy="246900"/>
          </a:xfrm>
          <a:prstGeom prst="rect">
            <a:avLst/>
          </a:prstGeom>
        </p:spPr>
        <p:txBody>
          <a:bodyPr anchorCtr="0" anchor="t" bIns="0" lIns="243825" spcFirstLastPara="1" rIns="243825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1300"/>
              <a:buFont typeface="Google Sans Text"/>
              <a:buNone/>
              <a:defRPr b="1" sz="1300">
                <a:solidFill>
                  <a:srgbClr val="1A73E8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1300"/>
              <a:buFont typeface="Google Sans Text"/>
              <a:buNone/>
              <a:defRPr b="1" sz="1300">
                <a:solidFill>
                  <a:srgbClr val="1A73E8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1300"/>
              <a:buFont typeface="Google Sans Text"/>
              <a:buNone/>
              <a:defRPr b="1" sz="1300">
                <a:solidFill>
                  <a:srgbClr val="1A73E8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1300"/>
              <a:buFont typeface="Google Sans Text"/>
              <a:buNone/>
              <a:defRPr b="1" sz="1300">
                <a:solidFill>
                  <a:srgbClr val="1A73E8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1300"/>
              <a:buFont typeface="Google Sans Text"/>
              <a:buNone/>
              <a:defRPr b="1" sz="1300">
                <a:solidFill>
                  <a:srgbClr val="1A73E8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1300"/>
              <a:buFont typeface="Google Sans Text"/>
              <a:buNone/>
              <a:defRPr b="1" sz="1300">
                <a:solidFill>
                  <a:srgbClr val="1A73E8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1300"/>
              <a:buFont typeface="Google Sans Text"/>
              <a:buNone/>
              <a:defRPr b="1" sz="1300">
                <a:solidFill>
                  <a:srgbClr val="1A73E8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1300"/>
              <a:buFont typeface="Google Sans Text"/>
              <a:buNone/>
              <a:defRPr b="1" sz="1300">
                <a:solidFill>
                  <a:srgbClr val="1A73E8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1300"/>
              <a:buFont typeface="Google Sans Text"/>
              <a:buNone/>
              <a:defRPr b="1" sz="1300">
                <a:solidFill>
                  <a:srgbClr val="1A73E8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9pPr>
          </a:lstStyle>
          <a:p/>
        </p:txBody>
      </p:sp>
      <p:sp>
        <p:nvSpPr>
          <p:cNvPr id="359" name="Google Shape;359;p46"/>
          <p:cNvSpPr txBox="1"/>
          <p:nvPr>
            <p:ph idx="9" type="subTitle"/>
          </p:nvPr>
        </p:nvSpPr>
        <p:spPr>
          <a:xfrm>
            <a:off x="7997600" y="4330472"/>
            <a:ext cx="1753500" cy="246900"/>
          </a:xfrm>
          <a:prstGeom prst="rect">
            <a:avLst/>
          </a:prstGeom>
        </p:spPr>
        <p:txBody>
          <a:bodyPr anchorCtr="0" anchor="t" bIns="0" lIns="243825" spcFirstLastPara="1" rIns="243825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360" name="Google Shape;360;p46"/>
          <p:cNvSpPr txBox="1"/>
          <p:nvPr>
            <p:ph idx="13" type="title"/>
          </p:nvPr>
        </p:nvSpPr>
        <p:spPr>
          <a:xfrm>
            <a:off x="7997600" y="3729967"/>
            <a:ext cx="1753500" cy="246900"/>
          </a:xfrm>
          <a:prstGeom prst="rect">
            <a:avLst/>
          </a:prstGeom>
        </p:spPr>
        <p:txBody>
          <a:bodyPr anchorCtr="0" anchor="t" bIns="0" lIns="243825" spcFirstLastPara="1" rIns="243825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1300"/>
              <a:buFont typeface="Google Sans Text"/>
              <a:buNone/>
              <a:defRPr b="1" sz="1300">
                <a:solidFill>
                  <a:srgbClr val="1A73E8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1300"/>
              <a:buFont typeface="Google Sans Text"/>
              <a:buNone/>
              <a:defRPr b="1" sz="1300">
                <a:solidFill>
                  <a:srgbClr val="1A73E8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1300"/>
              <a:buFont typeface="Google Sans Text"/>
              <a:buNone/>
              <a:defRPr b="1" sz="1300">
                <a:solidFill>
                  <a:srgbClr val="1A73E8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1300"/>
              <a:buFont typeface="Google Sans Text"/>
              <a:buNone/>
              <a:defRPr b="1" sz="1300">
                <a:solidFill>
                  <a:srgbClr val="1A73E8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1300"/>
              <a:buFont typeface="Google Sans Text"/>
              <a:buNone/>
              <a:defRPr b="1" sz="1300">
                <a:solidFill>
                  <a:srgbClr val="1A73E8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1300"/>
              <a:buFont typeface="Google Sans Text"/>
              <a:buNone/>
              <a:defRPr b="1" sz="1300">
                <a:solidFill>
                  <a:srgbClr val="1A73E8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1300"/>
              <a:buFont typeface="Google Sans Text"/>
              <a:buNone/>
              <a:defRPr b="1" sz="1300">
                <a:solidFill>
                  <a:srgbClr val="1A73E8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1300"/>
              <a:buFont typeface="Google Sans Text"/>
              <a:buNone/>
              <a:defRPr b="1" sz="1300">
                <a:solidFill>
                  <a:srgbClr val="1A73E8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1300"/>
              <a:buFont typeface="Google Sans Text"/>
              <a:buNone/>
              <a:defRPr b="1" sz="1300">
                <a:solidFill>
                  <a:srgbClr val="1A73E8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9pPr>
          </a:lstStyle>
          <a:p/>
        </p:txBody>
      </p:sp>
      <p:sp>
        <p:nvSpPr>
          <p:cNvPr id="361" name="Google Shape;361;p46"/>
          <p:cNvSpPr txBox="1"/>
          <p:nvPr>
            <p:ph idx="14" type="subTitle"/>
          </p:nvPr>
        </p:nvSpPr>
        <p:spPr>
          <a:xfrm>
            <a:off x="9828800" y="4330472"/>
            <a:ext cx="1753500" cy="246900"/>
          </a:xfrm>
          <a:prstGeom prst="rect">
            <a:avLst/>
          </a:prstGeom>
        </p:spPr>
        <p:txBody>
          <a:bodyPr anchorCtr="0" anchor="t" bIns="0" lIns="243825" spcFirstLastPara="1" rIns="243825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362" name="Google Shape;362;p46"/>
          <p:cNvSpPr txBox="1"/>
          <p:nvPr>
            <p:ph idx="15" type="title"/>
          </p:nvPr>
        </p:nvSpPr>
        <p:spPr>
          <a:xfrm>
            <a:off x="9828800" y="3729967"/>
            <a:ext cx="1753500" cy="246900"/>
          </a:xfrm>
          <a:prstGeom prst="rect">
            <a:avLst/>
          </a:prstGeom>
        </p:spPr>
        <p:txBody>
          <a:bodyPr anchorCtr="0" anchor="t" bIns="0" lIns="243825" spcFirstLastPara="1" rIns="243825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1300"/>
              <a:buFont typeface="Google Sans Text"/>
              <a:buNone/>
              <a:defRPr b="1" sz="1300">
                <a:solidFill>
                  <a:srgbClr val="1A73E8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1300"/>
              <a:buFont typeface="Google Sans Text"/>
              <a:buNone/>
              <a:defRPr b="1" sz="1300">
                <a:solidFill>
                  <a:srgbClr val="1A73E8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1300"/>
              <a:buFont typeface="Google Sans Text"/>
              <a:buNone/>
              <a:defRPr b="1" sz="1300">
                <a:solidFill>
                  <a:srgbClr val="1A73E8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1300"/>
              <a:buFont typeface="Google Sans Text"/>
              <a:buNone/>
              <a:defRPr b="1" sz="1300">
                <a:solidFill>
                  <a:srgbClr val="1A73E8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1300"/>
              <a:buFont typeface="Google Sans Text"/>
              <a:buNone/>
              <a:defRPr b="1" sz="1300">
                <a:solidFill>
                  <a:srgbClr val="1A73E8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1300"/>
              <a:buFont typeface="Google Sans Text"/>
              <a:buNone/>
              <a:defRPr b="1" sz="1300">
                <a:solidFill>
                  <a:srgbClr val="1A73E8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1300"/>
              <a:buFont typeface="Google Sans Text"/>
              <a:buNone/>
              <a:defRPr b="1" sz="1300">
                <a:solidFill>
                  <a:srgbClr val="1A73E8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1300"/>
              <a:buFont typeface="Google Sans Text"/>
              <a:buNone/>
              <a:defRPr b="1" sz="1300">
                <a:solidFill>
                  <a:srgbClr val="1A73E8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1300"/>
              <a:buFont typeface="Google Sans Text"/>
              <a:buNone/>
              <a:defRPr b="1" sz="1300">
                <a:solidFill>
                  <a:srgbClr val="1A73E8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9pPr>
          </a:lstStyle>
          <a:p/>
        </p:txBody>
      </p:sp>
      <p:sp>
        <p:nvSpPr>
          <p:cNvPr id="363" name="Google Shape;363;p46"/>
          <p:cNvSpPr/>
          <p:nvPr>
            <p:ph idx="16" type="pic"/>
          </p:nvPr>
        </p:nvSpPr>
        <p:spPr>
          <a:xfrm>
            <a:off x="2681600" y="2254762"/>
            <a:ext cx="1272000" cy="1272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64" name="Google Shape;364;p46"/>
          <p:cNvSpPr/>
          <p:nvPr>
            <p:ph idx="17" type="pic"/>
          </p:nvPr>
        </p:nvSpPr>
        <p:spPr>
          <a:xfrm>
            <a:off x="4544400" y="2254762"/>
            <a:ext cx="1272000" cy="1272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65" name="Google Shape;365;p46"/>
          <p:cNvSpPr/>
          <p:nvPr>
            <p:ph idx="18" type="pic"/>
          </p:nvPr>
        </p:nvSpPr>
        <p:spPr>
          <a:xfrm>
            <a:off x="6375600" y="2254762"/>
            <a:ext cx="1272000" cy="1272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66" name="Google Shape;366;p46"/>
          <p:cNvSpPr/>
          <p:nvPr>
            <p:ph idx="19" type="pic"/>
          </p:nvPr>
        </p:nvSpPr>
        <p:spPr>
          <a:xfrm>
            <a:off x="8238400" y="2254762"/>
            <a:ext cx="1272000" cy="1272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67" name="Google Shape;367;p46"/>
          <p:cNvSpPr/>
          <p:nvPr>
            <p:ph idx="20" type="pic"/>
          </p:nvPr>
        </p:nvSpPr>
        <p:spPr>
          <a:xfrm>
            <a:off x="10069600" y="2254762"/>
            <a:ext cx="1272000" cy="1272000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9e Content - Speaker (Team)">
  <p:cSld name="BLANK_1_2_1_1_1_1_1_1_1_1_1_1_1_1_1_1_3_1_1_1_1"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47"/>
          <p:cNvSpPr txBox="1"/>
          <p:nvPr>
            <p:ph idx="12" type="sldNum"/>
          </p:nvPr>
        </p:nvSpPr>
        <p:spPr>
          <a:xfrm>
            <a:off x="11695600" y="6498967"/>
            <a:ext cx="496500" cy="123300"/>
          </a:xfrm>
          <a:prstGeom prst="rect">
            <a:avLst/>
          </a:prstGeom>
        </p:spPr>
        <p:txBody>
          <a:bodyPr anchorCtr="0" anchor="ctr" bIns="0" lIns="121900" spcFirstLastPara="1" rIns="121900" wrap="square" tIns="0">
            <a:normAutofit/>
          </a:bodyPr>
          <a:lstStyle>
            <a:lvl1pPr lvl="0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1pPr>
            <a:lvl2pPr lvl="1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2pPr>
            <a:lvl3pPr lvl="2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3pPr>
            <a:lvl4pPr lvl="3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4pPr>
            <a:lvl5pPr lvl="4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5pPr>
            <a:lvl6pPr lvl="5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6pPr>
            <a:lvl7pPr lvl="6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7pPr>
            <a:lvl8pPr lvl="7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8pPr>
            <a:lvl9pPr lvl="8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70" name="Google Shape;370;p47"/>
          <p:cNvSpPr/>
          <p:nvPr>
            <p:ph idx="2" type="pic"/>
          </p:nvPr>
        </p:nvSpPr>
        <p:spPr>
          <a:xfrm>
            <a:off x="4464133" y="1637383"/>
            <a:ext cx="705300" cy="7053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71" name="Google Shape;371;p47"/>
          <p:cNvSpPr txBox="1"/>
          <p:nvPr>
            <p:ph type="title"/>
          </p:nvPr>
        </p:nvSpPr>
        <p:spPr>
          <a:xfrm>
            <a:off x="4201933" y="2547785"/>
            <a:ext cx="1229700" cy="168000"/>
          </a:xfrm>
          <a:prstGeom prst="rect">
            <a:avLst/>
          </a:prstGeom>
        </p:spPr>
        <p:txBody>
          <a:bodyPr anchorCtr="0" anchor="t" bIns="0" lIns="121900" spcFirstLastPara="1" rIns="12190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Google Sans Text"/>
              <a:buNone/>
              <a:defRPr sz="11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9pPr>
          </a:lstStyle>
          <a:p/>
        </p:txBody>
      </p:sp>
      <p:sp>
        <p:nvSpPr>
          <p:cNvPr id="372" name="Google Shape;372;p47"/>
          <p:cNvSpPr/>
          <p:nvPr>
            <p:ph idx="3" type="pic"/>
          </p:nvPr>
        </p:nvSpPr>
        <p:spPr>
          <a:xfrm>
            <a:off x="5999867" y="1637383"/>
            <a:ext cx="705300" cy="7053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73" name="Google Shape;373;p47"/>
          <p:cNvSpPr txBox="1"/>
          <p:nvPr>
            <p:ph idx="4" type="title"/>
          </p:nvPr>
        </p:nvSpPr>
        <p:spPr>
          <a:xfrm>
            <a:off x="5737667" y="2547785"/>
            <a:ext cx="1229700" cy="168000"/>
          </a:xfrm>
          <a:prstGeom prst="rect">
            <a:avLst/>
          </a:prstGeom>
        </p:spPr>
        <p:txBody>
          <a:bodyPr anchorCtr="0" anchor="t" bIns="0" lIns="121900" spcFirstLastPara="1" rIns="12190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Google Sans Text"/>
              <a:buNone/>
              <a:defRPr sz="11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9pPr>
          </a:lstStyle>
          <a:p/>
        </p:txBody>
      </p:sp>
      <p:sp>
        <p:nvSpPr>
          <p:cNvPr id="374" name="Google Shape;374;p47"/>
          <p:cNvSpPr/>
          <p:nvPr>
            <p:ph idx="5" type="pic"/>
          </p:nvPr>
        </p:nvSpPr>
        <p:spPr>
          <a:xfrm>
            <a:off x="7535600" y="1637383"/>
            <a:ext cx="705300" cy="7053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75" name="Google Shape;375;p47"/>
          <p:cNvSpPr txBox="1"/>
          <p:nvPr>
            <p:ph idx="6" type="title"/>
          </p:nvPr>
        </p:nvSpPr>
        <p:spPr>
          <a:xfrm>
            <a:off x="7273400" y="2547785"/>
            <a:ext cx="1229700" cy="168000"/>
          </a:xfrm>
          <a:prstGeom prst="rect">
            <a:avLst/>
          </a:prstGeom>
        </p:spPr>
        <p:txBody>
          <a:bodyPr anchorCtr="0" anchor="t" bIns="0" lIns="121900" spcFirstLastPara="1" rIns="12190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Google Sans Text"/>
              <a:buNone/>
              <a:defRPr sz="11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9pPr>
          </a:lstStyle>
          <a:p/>
        </p:txBody>
      </p:sp>
      <p:sp>
        <p:nvSpPr>
          <p:cNvPr id="376" name="Google Shape;376;p47"/>
          <p:cNvSpPr/>
          <p:nvPr>
            <p:ph idx="7" type="pic"/>
          </p:nvPr>
        </p:nvSpPr>
        <p:spPr>
          <a:xfrm>
            <a:off x="9071333" y="1637383"/>
            <a:ext cx="705300" cy="7053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77" name="Google Shape;377;p47"/>
          <p:cNvSpPr txBox="1"/>
          <p:nvPr>
            <p:ph idx="8" type="title"/>
          </p:nvPr>
        </p:nvSpPr>
        <p:spPr>
          <a:xfrm>
            <a:off x="8809133" y="2547785"/>
            <a:ext cx="1229700" cy="168000"/>
          </a:xfrm>
          <a:prstGeom prst="rect">
            <a:avLst/>
          </a:prstGeom>
        </p:spPr>
        <p:txBody>
          <a:bodyPr anchorCtr="0" anchor="t" bIns="0" lIns="121900" spcFirstLastPara="1" rIns="12190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Google Sans Text"/>
              <a:buNone/>
              <a:defRPr sz="11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9pPr>
          </a:lstStyle>
          <a:p/>
        </p:txBody>
      </p:sp>
      <p:sp>
        <p:nvSpPr>
          <p:cNvPr id="378" name="Google Shape;378;p47"/>
          <p:cNvSpPr/>
          <p:nvPr>
            <p:ph idx="9" type="pic"/>
          </p:nvPr>
        </p:nvSpPr>
        <p:spPr>
          <a:xfrm>
            <a:off x="10607067" y="1637383"/>
            <a:ext cx="705300" cy="7053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79" name="Google Shape;379;p47"/>
          <p:cNvSpPr txBox="1"/>
          <p:nvPr>
            <p:ph idx="13" type="title"/>
          </p:nvPr>
        </p:nvSpPr>
        <p:spPr>
          <a:xfrm>
            <a:off x="10344867" y="2547785"/>
            <a:ext cx="1229700" cy="168000"/>
          </a:xfrm>
          <a:prstGeom prst="rect">
            <a:avLst/>
          </a:prstGeom>
        </p:spPr>
        <p:txBody>
          <a:bodyPr anchorCtr="0" anchor="t" bIns="0" lIns="121900" spcFirstLastPara="1" rIns="12190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Google Sans Text"/>
              <a:buNone/>
              <a:defRPr sz="11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9pPr>
          </a:lstStyle>
          <a:p/>
        </p:txBody>
      </p:sp>
      <p:sp>
        <p:nvSpPr>
          <p:cNvPr id="380" name="Google Shape;380;p47"/>
          <p:cNvSpPr/>
          <p:nvPr>
            <p:ph idx="14" type="pic"/>
          </p:nvPr>
        </p:nvSpPr>
        <p:spPr>
          <a:xfrm>
            <a:off x="4464133" y="3324749"/>
            <a:ext cx="705300" cy="7053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81" name="Google Shape;381;p47"/>
          <p:cNvSpPr txBox="1"/>
          <p:nvPr>
            <p:ph idx="15" type="title"/>
          </p:nvPr>
        </p:nvSpPr>
        <p:spPr>
          <a:xfrm>
            <a:off x="4201933" y="4235151"/>
            <a:ext cx="1229700" cy="168000"/>
          </a:xfrm>
          <a:prstGeom prst="rect">
            <a:avLst/>
          </a:prstGeom>
        </p:spPr>
        <p:txBody>
          <a:bodyPr anchorCtr="0" anchor="t" bIns="0" lIns="121900" spcFirstLastPara="1" rIns="12190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Google Sans Text"/>
              <a:buNone/>
              <a:defRPr sz="11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9pPr>
          </a:lstStyle>
          <a:p/>
        </p:txBody>
      </p:sp>
      <p:sp>
        <p:nvSpPr>
          <p:cNvPr id="382" name="Google Shape;382;p47"/>
          <p:cNvSpPr/>
          <p:nvPr>
            <p:ph idx="16" type="pic"/>
          </p:nvPr>
        </p:nvSpPr>
        <p:spPr>
          <a:xfrm>
            <a:off x="5999867" y="3324749"/>
            <a:ext cx="705300" cy="7053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83" name="Google Shape;383;p47"/>
          <p:cNvSpPr txBox="1"/>
          <p:nvPr>
            <p:ph idx="17" type="title"/>
          </p:nvPr>
        </p:nvSpPr>
        <p:spPr>
          <a:xfrm>
            <a:off x="5737667" y="4235151"/>
            <a:ext cx="1229700" cy="168000"/>
          </a:xfrm>
          <a:prstGeom prst="rect">
            <a:avLst/>
          </a:prstGeom>
        </p:spPr>
        <p:txBody>
          <a:bodyPr anchorCtr="0" anchor="t" bIns="0" lIns="121900" spcFirstLastPara="1" rIns="12190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Google Sans Text"/>
              <a:buNone/>
              <a:defRPr sz="11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9pPr>
          </a:lstStyle>
          <a:p/>
        </p:txBody>
      </p:sp>
      <p:sp>
        <p:nvSpPr>
          <p:cNvPr id="384" name="Google Shape;384;p47"/>
          <p:cNvSpPr/>
          <p:nvPr>
            <p:ph idx="18" type="pic"/>
          </p:nvPr>
        </p:nvSpPr>
        <p:spPr>
          <a:xfrm>
            <a:off x="7535600" y="3324749"/>
            <a:ext cx="705300" cy="7053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85" name="Google Shape;385;p47"/>
          <p:cNvSpPr txBox="1"/>
          <p:nvPr>
            <p:ph idx="19" type="title"/>
          </p:nvPr>
        </p:nvSpPr>
        <p:spPr>
          <a:xfrm>
            <a:off x="7273400" y="4235151"/>
            <a:ext cx="1229700" cy="168000"/>
          </a:xfrm>
          <a:prstGeom prst="rect">
            <a:avLst/>
          </a:prstGeom>
        </p:spPr>
        <p:txBody>
          <a:bodyPr anchorCtr="0" anchor="t" bIns="0" lIns="121900" spcFirstLastPara="1" rIns="12190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Google Sans Text"/>
              <a:buNone/>
              <a:defRPr sz="11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9pPr>
          </a:lstStyle>
          <a:p/>
        </p:txBody>
      </p:sp>
      <p:sp>
        <p:nvSpPr>
          <p:cNvPr id="386" name="Google Shape;386;p47"/>
          <p:cNvSpPr/>
          <p:nvPr>
            <p:ph idx="20" type="pic"/>
          </p:nvPr>
        </p:nvSpPr>
        <p:spPr>
          <a:xfrm>
            <a:off x="9071333" y="3324749"/>
            <a:ext cx="705300" cy="7053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87" name="Google Shape;387;p47"/>
          <p:cNvSpPr txBox="1"/>
          <p:nvPr>
            <p:ph idx="21" type="title"/>
          </p:nvPr>
        </p:nvSpPr>
        <p:spPr>
          <a:xfrm>
            <a:off x="8809133" y="4235151"/>
            <a:ext cx="1229700" cy="168000"/>
          </a:xfrm>
          <a:prstGeom prst="rect">
            <a:avLst/>
          </a:prstGeom>
        </p:spPr>
        <p:txBody>
          <a:bodyPr anchorCtr="0" anchor="t" bIns="0" lIns="121900" spcFirstLastPara="1" rIns="12190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Google Sans Text"/>
              <a:buNone/>
              <a:defRPr sz="11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9pPr>
          </a:lstStyle>
          <a:p/>
        </p:txBody>
      </p:sp>
      <p:sp>
        <p:nvSpPr>
          <p:cNvPr id="388" name="Google Shape;388;p47"/>
          <p:cNvSpPr/>
          <p:nvPr>
            <p:ph idx="22" type="pic"/>
          </p:nvPr>
        </p:nvSpPr>
        <p:spPr>
          <a:xfrm>
            <a:off x="10607067" y="3324749"/>
            <a:ext cx="705300" cy="7053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89" name="Google Shape;389;p47"/>
          <p:cNvSpPr txBox="1"/>
          <p:nvPr>
            <p:ph idx="23" type="title"/>
          </p:nvPr>
        </p:nvSpPr>
        <p:spPr>
          <a:xfrm>
            <a:off x="10344867" y="4235151"/>
            <a:ext cx="1229700" cy="168000"/>
          </a:xfrm>
          <a:prstGeom prst="rect">
            <a:avLst/>
          </a:prstGeom>
        </p:spPr>
        <p:txBody>
          <a:bodyPr anchorCtr="0" anchor="t" bIns="0" lIns="121900" spcFirstLastPara="1" rIns="12190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Google Sans Text"/>
              <a:buNone/>
              <a:defRPr sz="11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9pPr>
          </a:lstStyle>
          <a:p/>
        </p:txBody>
      </p:sp>
      <p:sp>
        <p:nvSpPr>
          <p:cNvPr id="390" name="Google Shape;390;p47"/>
          <p:cNvSpPr/>
          <p:nvPr>
            <p:ph idx="24" type="pic"/>
          </p:nvPr>
        </p:nvSpPr>
        <p:spPr>
          <a:xfrm>
            <a:off x="4464133" y="5012116"/>
            <a:ext cx="705300" cy="7053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91" name="Google Shape;391;p47"/>
          <p:cNvSpPr txBox="1"/>
          <p:nvPr>
            <p:ph idx="25" type="title"/>
          </p:nvPr>
        </p:nvSpPr>
        <p:spPr>
          <a:xfrm>
            <a:off x="4201933" y="5922518"/>
            <a:ext cx="1229700" cy="168000"/>
          </a:xfrm>
          <a:prstGeom prst="rect">
            <a:avLst/>
          </a:prstGeom>
        </p:spPr>
        <p:txBody>
          <a:bodyPr anchorCtr="0" anchor="t" bIns="0" lIns="121900" spcFirstLastPara="1" rIns="12190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Google Sans Text"/>
              <a:buNone/>
              <a:defRPr sz="11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9pPr>
          </a:lstStyle>
          <a:p/>
        </p:txBody>
      </p:sp>
      <p:sp>
        <p:nvSpPr>
          <p:cNvPr id="392" name="Google Shape;392;p47"/>
          <p:cNvSpPr/>
          <p:nvPr>
            <p:ph idx="26" type="pic"/>
          </p:nvPr>
        </p:nvSpPr>
        <p:spPr>
          <a:xfrm>
            <a:off x="5999867" y="5012116"/>
            <a:ext cx="705300" cy="7053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93" name="Google Shape;393;p47"/>
          <p:cNvSpPr txBox="1"/>
          <p:nvPr>
            <p:ph idx="27" type="title"/>
          </p:nvPr>
        </p:nvSpPr>
        <p:spPr>
          <a:xfrm>
            <a:off x="5737667" y="5922518"/>
            <a:ext cx="1229700" cy="168000"/>
          </a:xfrm>
          <a:prstGeom prst="rect">
            <a:avLst/>
          </a:prstGeom>
        </p:spPr>
        <p:txBody>
          <a:bodyPr anchorCtr="0" anchor="t" bIns="0" lIns="121900" spcFirstLastPara="1" rIns="12190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Google Sans Text"/>
              <a:buNone/>
              <a:defRPr sz="11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9pPr>
          </a:lstStyle>
          <a:p/>
        </p:txBody>
      </p:sp>
      <p:sp>
        <p:nvSpPr>
          <p:cNvPr id="394" name="Google Shape;394;p47"/>
          <p:cNvSpPr/>
          <p:nvPr>
            <p:ph idx="28" type="pic"/>
          </p:nvPr>
        </p:nvSpPr>
        <p:spPr>
          <a:xfrm>
            <a:off x="7535600" y="5012116"/>
            <a:ext cx="705300" cy="7053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95" name="Google Shape;395;p47"/>
          <p:cNvSpPr txBox="1"/>
          <p:nvPr>
            <p:ph idx="29" type="title"/>
          </p:nvPr>
        </p:nvSpPr>
        <p:spPr>
          <a:xfrm>
            <a:off x="7273400" y="5922518"/>
            <a:ext cx="1229700" cy="168000"/>
          </a:xfrm>
          <a:prstGeom prst="rect">
            <a:avLst/>
          </a:prstGeom>
        </p:spPr>
        <p:txBody>
          <a:bodyPr anchorCtr="0" anchor="t" bIns="0" lIns="121900" spcFirstLastPara="1" rIns="12190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Google Sans Text"/>
              <a:buNone/>
              <a:defRPr sz="11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9pPr>
          </a:lstStyle>
          <a:p/>
        </p:txBody>
      </p:sp>
      <p:sp>
        <p:nvSpPr>
          <p:cNvPr id="396" name="Google Shape;396;p47"/>
          <p:cNvSpPr/>
          <p:nvPr>
            <p:ph idx="30" type="pic"/>
          </p:nvPr>
        </p:nvSpPr>
        <p:spPr>
          <a:xfrm>
            <a:off x="9071333" y="5012116"/>
            <a:ext cx="705300" cy="7053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97" name="Google Shape;397;p47"/>
          <p:cNvSpPr txBox="1"/>
          <p:nvPr>
            <p:ph idx="31" type="title"/>
          </p:nvPr>
        </p:nvSpPr>
        <p:spPr>
          <a:xfrm>
            <a:off x="8809133" y="5922518"/>
            <a:ext cx="1229700" cy="168000"/>
          </a:xfrm>
          <a:prstGeom prst="rect">
            <a:avLst/>
          </a:prstGeom>
        </p:spPr>
        <p:txBody>
          <a:bodyPr anchorCtr="0" anchor="t" bIns="0" lIns="121900" spcFirstLastPara="1" rIns="12190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Google Sans Text"/>
              <a:buNone/>
              <a:defRPr sz="11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9pPr>
          </a:lstStyle>
          <a:p/>
        </p:txBody>
      </p:sp>
      <p:sp>
        <p:nvSpPr>
          <p:cNvPr id="398" name="Google Shape;398;p47"/>
          <p:cNvSpPr/>
          <p:nvPr>
            <p:ph idx="32" type="pic"/>
          </p:nvPr>
        </p:nvSpPr>
        <p:spPr>
          <a:xfrm>
            <a:off x="10607067" y="5012116"/>
            <a:ext cx="705300" cy="7053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99" name="Google Shape;399;p47"/>
          <p:cNvSpPr txBox="1"/>
          <p:nvPr>
            <p:ph idx="33" type="title"/>
          </p:nvPr>
        </p:nvSpPr>
        <p:spPr>
          <a:xfrm>
            <a:off x="10344867" y="5922518"/>
            <a:ext cx="1229700" cy="168000"/>
          </a:xfrm>
          <a:prstGeom prst="rect">
            <a:avLst/>
          </a:prstGeom>
        </p:spPr>
        <p:txBody>
          <a:bodyPr anchorCtr="0" anchor="t" bIns="0" lIns="121900" spcFirstLastPara="1" rIns="12190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Google Sans Text"/>
              <a:buNone/>
              <a:defRPr sz="11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None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9pPr>
          </a:lstStyle>
          <a:p/>
        </p:txBody>
      </p:sp>
      <p:sp>
        <p:nvSpPr>
          <p:cNvPr id="400" name="Google Shape;400;p47"/>
          <p:cNvSpPr txBox="1"/>
          <p:nvPr>
            <p:ph idx="34" type="title"/>
          </p:nvPr>
        </p:nvSpPr>
        <p:spPr>
          <a:xfrm>
            <a:off x="609600" y="609600"/>
            <a:ext cx="4267200" cy="381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a Content - Closing slide">
  <p:cSld name="BLANK_1_2_1_1_1_1_1_1_1_1_1_1_1_1_1_1_2"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48"/>
          <p:cNvSpPr txBox="1"/>
          <p:nvPr>
            <p:ph idx="12" type="sldNum"/>
          </p:nvPr>
        </p:nvSpPr>
        <p:spPr>
          <a:xfrm>
            <a:off x="11695600" y="6498967"/>
            <a:ext cx="496500" cy="123300"/>
          </a:xfrm>
          <a:prstGeom prst="rect">
            <a:avLst/>
          </a:prstGeom>
        </p:spPr>
        <p:txBody>
          <a:bodyPr anchorCtr="0" anchor="ctr" bIns="0" lIns="121900" spcFirstLastPara="1" rIns="121900" wrap="square" tIns="0">
            <a:normAutofit/>
          </a:bodyPr>
          <a:lstStyle>
            <a:lvl1pPr lvl="0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1pPr>
            <a:lvl2pPr lvl="1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2pPr>
            <a:lvl3pPr lvl="2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3pPr>
            <a:lvl4pPr lvl="3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4pPr>
            <a:lvl5pPr lvl="4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5pPr>
            <a:lvl6pPr lvl="5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6pPr>
            <a:lvl7pPr lvl="6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7pPr>
            <a:lvl8pPr lvl="7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8pPr>
            <a:lvl9pPr lvl="8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03" name="Google Shape;403;p48"/>
          <p:cNvSpPr txBox="1"/>
          <p:nvPr>
            <p:ph type="title"/>
          </p:nvPr>
        </p:nvSpPr>
        <p:spPr>
          <a:xfrm>
            <a:off x="609600" y="2047300"/>
            <a:ext cx="7278300" cy="276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500"/>
              <a:buFont typeface="Google Sans Medium"/>
              <a:buNone/>
              <a:defRPr sz="7500">
                <a:latin typeface="Google Sans Medium"/>
                <a:ea typeface="Google Sans Medium"/>
                <a:cs typeface="Google Sans Medium"/>
                <a:sym typeface="Google Sans Medium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500"/>
              <a:buFont typeface="Google Sans Medium"/>
              <a:buNone/>
              <a:defRPr sz="7500">
                <a:latin typeface="Google Sans Medium"/>
                <a:ea typeface="Google Sans Medium"/>
                <a:cs typeface="Google Sans Medium"/>
                <a:sym typeface="Google Sans Medium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500"/>
              <a:buFont typeface="Google Sans Medium"/>
              <a:buNone/>
              <a:defRPr sz="7500">
                <a:latin typeface="Google Sans Medium"/>
                <a:ea typeface="Google Sans Medium"/>
                <a:cs typeface="Google Sans Medium"/>
                <a:sym typeface="Google Sans Medium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500"/>
              <a:buFont typeface="Google Sans Medium"/>
              <a:buNone/>
              <a:defRPr sz="7500">
                <a:latin typeface="Google Sans Medium"/>
                <a:ea typeface="Google Sans Medium"/>
                <a:cs typeface="Google Sans Medium"/>
                <a:sym typeface="Google Sans Medium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500"/>
              <a:buFont typeface="Google Sans Medium"/>
              <a:buNone/>
              <a:defRPr sz="7500">
                <a:latin typeface="Google Sans Medium"/>
                <a:ea typeface="Google Sans Medium"/>
                <a:cs typeface="Google Sans Medium"/>
                <a:sym typeface="Google Sans Medium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500"/>
              <a:buFont typeface="Google Sans Medium"/>
              <a:buNone/>
              <a:defRPr sz="7500">
                <a:latin typeface="Google Sans Medium"/>
                <a:ea typeface="Google Sans Medium"/>
                <a:cs typeface="Google Sans Medium"/>
                <a:sym typeface="Google Sans Medium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500"/>
              <a:buFont typeface="Google Sans Medium"/>
              <a:buNone/>
              <a:defRPr sz="7500">
                <a:latin typeface="Google Sans Medium"/>
                <a:ea typeface="Google Sans Medium"/>
                <a:cs typeface="Google Sans Medium"/>
                <a:sym typeface="Google Sans Medium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500"/>
              <a:buFont typeface="Google Sans Medium"/>
              <a:buNone/>
              <a:defRPr sz="7500">
                <a:latin typeface="Google Sans Medium"/>
                <a:ea typeface="Google Sans Medium"/>
                <a:cs typeface="Google Sans Medium"/>
                <a:sym typeface="Google Sans Medium"/>
              </a:defRPr>
            </a:lvl9pPr>
          </a:lstStyle>
          <a:p/>
        </p:txBody>
      </p:sp>
      <p:grpSp>
        <p:nvGrpSpPr>
          <p:cNvPr id="404" name="Google Shape;404;p48"/>
          <p:cNvGrpSpPr/>
          <p:nvPr/>
        </p:nvGrpSpPr>
        <p:grpSpPr>
          <a:xfrm>
            <a:off x="609609" y="609608"/>
            <a:ext cx="837063" cy="838325"/>
            <a:chOff x="465416" y="478859"/>
            <a:chExt cx="1527766" cy="1530069"/>
          </a:xfrm>
        </p:grpSpPr>
        <p:sp>
          <p:nvSpPr>
            <p:cNvPr id="405" name="Google Shape;405;p48"/>
            <p:cNvSpPr/>
            <p:nvPr/>
          </p:nvSpPr>
          <p:spPr>
            <a:xfrm>
              <a:off x="736855" y="478859"/>
              <a:ext cx="1256327" cy="1426803"/>
            </a:xfrm>
            <a:custGeom>
              <a:rect b="b" l="l" r="r" t="t"/>
              <a:pathLst>
                <a:path extrusionOk="0" h="1426803" w="1256327">
                  <a:moveTo>
                    <a:pt x="501104" y="0"/>
                  </a:moveTo>
                  <a:cubicBezTo>
                    <a:pt x="175435" y="0"/>
                    <a:pt x="-19354" y="270060"/>
                    <a:pt x="1526" y="533744"/>
                  </a:cubicBezTo>
                  <a:cubicBezTo>
                    <a:pt x="10947" y="653091"/>
                    <a:pt x="69511" y="768611"/>
                    <a:pt x="166269" y="858886"/>
                  </a:cubicBezTo>
                  <a:cubicBezTo>
                    <a:pt x="202173" y="892294"/>
                    <a:pt x="241129" y="920092"/>
                    <a:pt x="281363" y="941767"/>
                  </a:cubicBezTo>
                  <a:cubicBezTo>
                    <a:pt x="250296" y="904789"/>
                    <a:pt x="228907" y="859398"/>
                    <a:pt x="220760" y="809670"/>
                  </a:cubicBezTo>
                  <a:cubicBezTo>
                    <a:pt x="199117" y="677062"/>
                    <a:pt x="286454" y="481976"/>
                    <a:pt x="509763" y="481976"/>
                  </a:cubicBezTo>
                  <a:cubicBezTo>
                    <a:pt x="749877" y="481976"/>
                    <a:pt x="1014432" y="710724"/>
                    <a:pt x="1036586" y="991749"/>
                  </a:cubicBezTo>
                  <a:cubicBezTo>
                    <a:pt x="1050336" y="1163627"/>
                    <a:pt x="985150" y="1318677"/>
                    <a:pt x="875150" y="1426804"/>
                  </a:cubicBezTo>
                  <a:cubicBezTo>
                    <a:pt x="1103296" y="1294449"/>
                    <a:pt x="1256327" y="1047599"/>
                    <a:pt x="1256327" y="765041"/>
                  </a:cubicBezTo>
                  <a:cubicBezTo>
                    <a:pt x="1256327" y="459280"/>
                    <a:pt x="1077070" y="195341"/>
                    <a:pt x="818115" y="72934"/>
                  </a:cubicBezTo>
                  <a:cubicBezTo>
                    <a:pt x="722631" y="27542"/>
                    <a:pt x="609068" y="0"/>
                    <a:pt x="5011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6" name="Google Shape;406;p48"/>
            <p:cNvSpPr/>
            <p:nvPr/>
          </p:nvSpPr>
          <p:spPr>
            <a:xfrm>
              <a:off x="465416" y="582125"/>
              <a:ext cx="1256329" cy="1426803"/>
            </a:xfrm>
            <a:custGeom>
              <a:rect b="b" l="l" r="r" t="t"/>
              <a:pathLst>
                <a:path extrusionOk="0" h="1426803" w="1256329">
                  <a:moveTo>
                    <a:pt x="755223" y="1426803"/>
                  </a:moveTo>
                  <a:cubicBezTo>
                    <a:pt x="1080892" y="1426803"/>
                    <a:pt x="1275681" y="1156741"/>
                    <a:pt x="1254804" y="893059"/>
                  </a:cubicBezTo>
                  <a:cubicBezTo>
                    <a:pt x="1245380" y="773712"/>
                    <a:pt x="1186817" y="658192"/>
                    <a:pt x="1090059" y="567917"/>
                  </a:cubicBezTo>
                  <a:cubicBezTo>
                    <a:pt x="1054155" y="534509"/>
                    <a:pt x="1015198" y="506711"/>
                    <a:pt x="974968" y="485036"/>
                  </a:cubicBezTo>
                  <a:cubicBezTo>
                    <a:pt x="1006032" y="522014"/>
                    <a:pt x="1027420" y="567405"/>
                    <a:pt x="1035567" y="617133"/>
                  </a:cubicBezTo>
                  <a:cubicBezTo>
                    <a:pt x="1057210" y="749742"/>
                    <a:pt x="969873" y="944828"/>
                    <a:pt x="746568" y="944828"/>
                  </a:cubicBezTo>
                  <a:cubicBezTo>
                    <a:pt x="506454" y="944828"/>
                    <a:pt x="241896" y="716079"/>
                    <a:pt x="219743" y="435054"/>
                  </a:cubicBezTo>
                  <a:cubicBezTo>
                    <a:pt x="205993" y="263173"/>
                    <a:pt x="271178" y="108126"/>
                    <a:pt x="381177" y="0"/>
                  </a:cubicBezTo>
                  <a:cubicBezTo>
                    <a:pt x="153031" y="132352"/>
                    <a:pt x="0" y="379205"/>
                    <a:pt x="0" y="661762"/>
                  </a:cubicBezTo>
                  <a:cubicBezTo>
                    <a:pt x="0" y="967523"/>
                    <a:pt x="179258" y="1231463"/>
                    <a:pt x="438213" y="1353868"/>
                  </a:cubicBezTo>
                  <a:cubicBezTo>
                    <a:pt x="533700" y="1399260"/>
                    <a:pt x="647263" y="1426803"/>
                    <a:pt x="755223" y="142680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07" name="Google Shape;407;p48"/>
          <p:cNvGrpSpPr/>
          <p:nvPr/>
        </p:nvGrpSpPr>
        <p:grpSpPr>
          <a:xfrm>
            <a:off x="609304" y="6040039"/>
            <a:ext cx="2043459" cy="270389"/>
            <a:chOff x="4965272" y="4619519"/>
            <a:chExt cx="1726915" cy="228504"/>
          </a:xfrm>
        </p:grpSpPr>
        <p:grpSp>
          <p:nvGrpSpPr>
            <p:cNvPr id="408" name="Google Shape;408;p48"/>
            <p:cNvGrpSpPr/>
            <p:nvPr/>
          </p:nvGrpSpPr>
          <p:grpSpPr>
            <a:xfrm>
              <a:off x="5743461" y="4634759"/>
              <a:ext cx="948726" cy="205929"/>
              <a:chOff x="5743461" y="4634759"/>
              <a:chExt cx="948726" cy="205929"/>
            </a:xfrm>
          </p:grpSpPr>
          <p:sp>
            <p:nvSpPr>
              <p:cNvPr id="409" name="Google Shape;409;p48"/>
              <p:cNvSpPr/>
              <p:nvPr/>
            </p:nvSpPr>
            <p:spPr>
              <a:xfrm>
                <a:off x="5743461" y="4636568"/>
                <a:ext cx="127072" cy="156972"/>
              </a:xfrm>
              <a:custGeom>
                <a:rect b="b" l="l" r="r" t="t"/>
                <a:pathLst>
                  <a:path extrusionOk="0" h="156972" w="127072">
                    <a:moveTo>
                      <a:pt x="0" y="156877"/>
                    </a:moveTo>
                    <a:lnTo>
                      <a:pt x="0" y="0"/>
                    </a:lnTo>
                    <a:lnTo>
                      <a:pt x="47830" y="0"/>
                    </a:lnTo>
                    <a:cubicBezTo>
                      <a:pt x="71650" y="0"/>
                      <a:pt x="90915" y="7239"/>
                      <a:pt x="105340" y="21717"/>
                    </a:cubicBezTo>
                    <a:cubicBezTo>
                      <a:pt x="119860" y="36195"/>
                      <a:pt x="127073" y="55055"/>
                      <a:pt x="127073" y="78486"/>
                    </a:cubicBezTo>
                    <a:cubicBezTo>
                      <a:pt x="127073" y="102013"/>
                      <a:pt x="119860" y="120968"/>
                      <a:pt x="105340" y="135350"/>
                    </a:cubicBezTo>
                    <a:cubicBezTo>
                      <a:pt x="90820" y="149733"/>
                      <a:pt x="71650" y="156972"/>
                      <a:pt x="47830" y="156972"/>
                    </a:cubicBezTo>
                    <a:lnTo>
                      <a:pt x="0" y="156972"/>
                    </a:lnTo>
                    <a:close/>
                    <a:moveTo>
                      <a:pt x="20119" y="19241"/>
                    </a:moveTo>
                    <a:lnTo>
                      <a:pt x="20119" y="137541"/>
                    </a:lnTo>
                    <a:lnTo>
                      <a:pt x="47830" y="137541"/>
                    </a:lnTo>
                    <a:cubicBezTo>
                      <a:pt x="66051" y="137541"/>
                      <a:pt x="80381" y="132302"/>
                      <a:pt x="90820" y="121920"/>
                    </a:cubicBezTo>
                    <a:cubicBezTo>
                      <a:pt x="101259" y="111443"/>
                      <a:pt x="106574" y="96965"/>
                      <a:pt x="106574" y="78391"/>
                    </a:cubicBezTo>
                    <a:cubicBezTo>
                      <a:pt x="106574" y="60008"/>
                      <a:pt x="101354" y="45530"/>
                      <a:pt x="90820" y="35052"/>
                    </a:cubicBezTo>
                    <a:cubicBezTo>
                      <a:pt x="80381" y="24575"/>
                      <a:pt x="66051" y="19241"/>
                      <a:pt x="47830" y="19241"/>
                    </a:cubicBezTo>
                    <a:lnTo>
                      <a:pt x="20119" y="1924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0" name="Google Shape;410;p48"/>
              <p:cNvSpPr/>
              <p:nvPr/>
            </p:nvSpPr>
            <p:spPr>
              <a:xfrm>
                <a:off x="5884484" y="4682574"/>
                <a:ext cx="104675" cy="114300"/>
              </a:xfrm>
              <a:custGeom>
                <a:rect b="b" l="l" r="r" t="t"/>
                <a:pathLst>
                  <a:path extrusionOk="0" h="114300" w="104675">
                    <a:moveTo>
                      <a:pt x="54094" y="114300"/>
                    </a:moveTo>
                    <a:cubicBezTo>
                      <a:pt x="38340" y="114300"/>
                      <a:pt x="25433" y="108871"/>
                      <a:pt x="15279" y="98108"/>
                    </a:cubicBezTo>
                    <a:cubicBezTo>
                      <a:pt x="5125" y="87344"/>
                      <a:pt x="0" y="73628"/>
                      <a:pt x="0" y="57150"/>
                    </a:cubicBezTo>
                    <a:cubicBezTo>
                      <a:pt x="0" y="40767"/>
                      <a:pt x="4935" y="27146"/>
                      <a:pt x="14805" y="16288"/>
                    </a:cubicBezTo>
                    <a:cubicBezTo>
                      <a:pt x="24674" y="5429"/>
                      <a:pt x="37391" y="0"/>
                      <a:pt x="52765" y="0"/>
                    </a:cubicBezTo>
                    <a:cubicBezTo>
                      <a:pt x="68613" y="0"/>
                      <a:pt x="81235" y="5143"/>
                      <a:pt x="90631" y="15430"/>
                    </a:cubicBezTo>
                    <a:cubicBezTo>
                      <a:pt x="100026" y="25717"/>
                      <a:pt x="104676" y="40196"/>
                      <a:pt x="104676" y="58674"/>
                    </a:cubicBezTo>
                    <a:lnTo>
                      <a:pt x="104486" y="60865"/>
                    </a:lnTo>
                    <a:lnTo>
                      <a:pt x="20499" y="60865"/>
                    </a:lnTo>
                    <a:cubicBezTo>
                      <a:pt x="20783" y="71342"/>
                      <a:pt x="24295" y="79820"/>
                      <a:pt x="30938" y="86297"/>
                    </a:cubicBezTo>
                    <a:cubicBezTo>
                      <a:pt x="37676" y="92678"/>
                      <a:pt x="45647" y="95917"/>
                      <a:pt x="54948" y="95917"/>
                    </a:cubicBezTo>
                    <a:cubicBezTo>
                      <a:pt x="67759" y="95917"/>
                      <a:pt x="77819" y="89535"/>
                      <a:pt x="85031" y="76676"/>
                    </a:cubicBezTo>
                    <a:lnTo>
                      <a:pt x="102968" y="85439"/>
                    </a:lnTo>
                    <a:cubicBezTo>
                      <a:pt x="98128" y="94488"/>
                      <a:pt x="91485" y="101537"/>
                      <a:pt x="83038" y="106680"/>
                    </a:cubicBezTo>
                    <a:cubicBezTo>
                      <a:pt x="74497" y="111728"/>
                      <a:pt x="64912" y="114300"/>
                      <a:pt x="54094" y="114300"/>
                    </a:cubicBezTo>
                    <a:close/>
                    <a:moveTo>
                      <a:pt x="22017" y="44196"/>
                    </a:moveTo>
                    <a:lnTo>
                      <a:pt x="83323" y="44196"/>
                    </a:lnTo>
                    <a:cubicBezTo>
                      <a:pt x="82754" y="36766"/>
                      <a:pt x="79717" y="30575"/>
                      <a:pt x="74213" y="25717"/>
                    </a:cubicBezTo>
                    <a:cubicBezTo>
                      <a:pt x="68708" y="20860"/>
                      <a:pt x="61401" y="18383"/>
                      <a:pt x="52291" y="18383"/>
                    </a:cubicBezTo>
                    <a:cubicBezTo>
                      <a:pt x="44698" y="18383"/>
                      <a:pt x="38245" y="20765"/>
                      <a:pt x="32741" y="25432"/>
                    </a:cubicBezTo>
                    <a:cubicBezTo>
                      <a:pt x="27331" y="30099"/>
                      <a:pt x="23725" y="36385"/>
                      <a:pt x="22017" y="44196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1" name="Google Shape;411;p48"/>
              <p:cNvSpPr/>
              <p:nvPr/>
            </p:nvSpPr>
            <p:spPr>
              <a:xfrm>
                <a:off x="6000927" y="4682574"/>
                <a:ext cx="104675" cy="114300"/>
              </a:xfrm>
              <a:custGeom>
                <a:rect b="b" l="l" r="r" t="t"/>
                <a:pathLst>
                  <a:path extrusionOk="0" h="114300" w="104675">
                    <a:moveTo>
                      <a:pt x="54094" y="114300"/>
                    </a:moveTo>
                    <a:cubicBezTo>
                      <a:pt x="38340" y="114300"/>
                      <a:pt x="25433" y="108871"/>
                      <a:pt x="15279" y="98108"/>
                    </a:cubicBezTo>
                    <a:cubicBezTo>
                      <a:pt x="5125" y="87344"/>
                      <a:pt x="0" y="73628"/>
                      <a:pt x="0" y="57150"/>
                    </a:cubicBezTo>
                    <a:cubicBezTo>
                      <a:pt x="0" y="40767"/>
                      <a:pt x="4935" y="27146"/>
                      <a:pt x="14805" y="16288"/>
                    </a:cubicBezTo>
                    <a:cubicBezTo>
                      <a:pt x="24674" y="5429"/>
                      <a:pt x="37391" y="0"/>
                      <a:pt x="52765" y="0"/>
                    </a:cubicBezTo>
                    <a:cubicBezTo>
                      <a:pt x="68614" y="0"/>
                      <a:pt x="81235" y="5143"/>
                      <a:pt x="90631" y="15430"/>
                    </a:cubicBezTo>
                    <a:cubicBezTo>
                      <a:pt x="100026" y="25717"/>
                      <a:pt x="104676" y="40196"/>
                      <a:pt x="104676" y="58674"/>
                    </a:cubicBezTo>
                    <a:lnTo>
                      <a:pt x="104486" y="60865"/>
                    </a:lnTo>
                    <a:lnTo>
                      <a:pt x="20404" y="60865"/>
                    </a:lnTo>
                    <a:cubicBezTo>
                      <a:pt x="20688" y="71342"/>
                      <a:pt x="24200" y="79820"/>
                      <a:pt x="30843" y="86297"/>
                    </a:cubicBezTo>
                    <a:cubicBezTo>
                      <a:pt x="37581" y="92678"/>
                      <a:pt x="45553" y="95917"/>
                      <a:pt x="54853" y="95917"/>
                    </a:cubicBezTo>
                    <a:cubicBezTo>
                      <a:pt x="67665" y="95917"/>
                      <a:pt x="77724" y="89535"/>
                      <a:pt x="84937" y="76676"/>
                    </a:cubicBezTo>
                    <a:lnTo>
                      <a:pt x="102873" y="85439"/>
                    </a:lnTo>
                    <a:cubicBezTo>
                      <a:pt x="98033" y="94488"/>
                      <a:pt x="91390" y="101537"/>
                      <a:pt x="82944" y="106680"/>
                    </a:cubicBezTo>
                    <a:cubicBezTo>
                      <a:pt x="74497" y="111728"/>
                      <a:pt x="64817" y="114300"/>
                      <a:pt x="54094" y="114300"/>
                    </a:cubicBezTo>
                    <a:close/>
                    <a:moveTo>
                      <a:pt x="22017" y="44196"/>
                    </a:moveTo>
                    <a:lnTo>
                      <a:pt x="83323" y="44196"/>
                    </a:lnTo>
                    <a:cubicBezTo>
                      <a:pt x="82754" y="36766"/>
                      <a:pt x="79717" y="30575"/>
                      <a:pt x="74308" y="25717"/>
                    </a:cubicBezTo>
                    <a:cubicBezTo>
                      <a:pt x="68803" y="20860"/>
                      <a:pt x="61496" y="18383"/>
                      <a:pt x="52385" y="18383"/>
                    </a:cubicBezTo>
                    <a:cubicBezTo>
                      <a:pt x="44793" y="18383"/>
                      <a:pt x="38340" y="20765"/>
                      <a:pt x="32836" y="25432"/>
                    </a:cubicBezTo>
                    <a:cubicBezTo>
                      <a:pt x="27332" y="30099"/>
                      <a:pt x="23725" y="36385"/>
                      <a:pt x="22017" y="44196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2" name="Google Shape;412;p48"/>
              <p:cNvSpPr/>
              <p:nvPr/>
            </p:nvSpPr>
            <p:spPr>
              <a:xfrm>
                <a:off x="6122401" y="4682574"/>
                <a:ext cx="107333" cy="158114"/>
              </a:xfrm>
              <a:custGeom>
                <a:rect b="b" l="l" r="r" t="t"/>
                <a:pathLst>
                  <a:path extrusionOk="0" h="158114" w="107333">
                    <a:moveTo>
                      <a:pt x="56561" y="114300"/>
                    </a:moveTo>
                    <a:cubicBezTo>
                      <a:pt x="48684" y="114300"/>
                      <a:pt x="41567" y="112586"/>
                      <a:pt x="35113" y="109252"/>
                    </a:cubicBezTo>
                    <a:cubicBezTo>
                      <a:pt x="28660" y="105918"/>
                      <a:pt x="23630" y="101441"/>
                      <a:pt x="20119" y="95917"/>
                    </a:cubicBezTo>
                    <a:lnTo>
                      <a:pt x="19265" y="95917"/>
                    </a:lnTo>
                    <a:lnTo>
                      <a:pt x="20119" y="110776"/>
                    </a:lnTo>
                    <a:lnTo>
                      <a:pt x="20119" y="158115"/>
                    </a:lnTo>
                    <a:lnTo>
                      <a:pt x="0" y="158115"/>
                    </a:lnTo>
                    <a:lnTo>
                      <a:pt x="0" y="3524"/>
                    </a:lnTo>
                    <a:lnTo>
                      <a:pt x="19170" y="3524"/>
                    </a:lnTo>
                    <a:lnTo>
                      <a:pt x="19170" y="18383"/>
                    </a:lnTo>
                    <a:lnTo>
                      <a:pt x="20024" y="18383"/>
                    </a:lnTo>
                    <a:cubicBezTo>
                      <a:pt x="23536" y="12859"/>
                      <a:pt x="28470" y="8382"/>
                      <a:pt x="35019" y="5048"/>
                    </a:cubicBezTo>
                    <a:cubicBezTo>
                      <a:pt x="41472" y="1715"/>
                      <a:pt x="48684" y="0"/>
                      <a:pt x="56466" y="0"/>
                    </a:cubicBezTo>
                    <a:cubicBezTo>
                      <a:pt x="70606" y="0"/>
                      <a:pt x="82564" y="5524"/>
                      <a:pt x="92244" y="16669"/>
                    </a:cubicBezTo>
                    <a:cubicBezTo>
                      <a:pt x="102303" y="27908"/>
                      <a:pt x="107333" y="41434"/>
                      <a:pt x="107333" y="57150"/>
                    </a:cubicBezTo>
                    <a:cubicBezTo>
                      <a:pt x="107333" y="73057"/>
                      <a:pt x="102303" y="86582"/>
                      <a:pt x="92244" y="97631"/>
                    </a:cubicBezTo>
                    <a:cubicBezTo>
                      <a:pt x="82564" y="108776"/>
                      <a:pt x="70606" y="114300"/>
                      <a:pt x="56561" y="114300"/>
                    </a:cubicBezTo>
                    <a:close/>
                    <a:moveTo>
                      <a:pt x="53240" y="95917"/>
                    </a:moveTo>
                    <a:cubicBezTo>
                      <a:pt x="62825" y="95917"/>
                      <a:pt x="70891" y="92297"/>
                      <a:pt x="77439" y="84963"/>
                    </a:cubicBezTo>
                    <a:cubicBezTo>
                      <a:pt x="83987" y="77819"/>
                      <a:pt x="87309" y="68485"/>
                      <a:pt x="87309" y="57150"/>
                    </a:cubicBezTo>
                    <a:cubicBezTo>
                      <a:pt x="87309" y="45910"/>
                      <a:pt x="84082" y="36671"/>
                      <a:pt x="77439" y="29337"/>
                    </a:cubicBezTo>
                    <a:cubicBezTo>
                      <a:pt x="70891" y="22003"/>
                      <a:pt x="62825" y="18383"/>
                      <a:pt x="53240" y="18383"/>
                    </a:cubicBezTo>
                    <a:cubicBezTo>
                      <a:pt x="43465" y="18383"/>
                      <a:pt x="35303" y="22003"/>
                      <a:pt x="28755" y="29337"/>
                    </a:cubicBezTo>
                    <a:cubicBezTo>
                      <a:pt x="22397" y="36671"/>
                      <a:pt x="19170" y="45910"/>
                      <a:pt x="19170" y="57150"/>
                    </a:cubicBezTo>
                    <a:cubicBezTo>
                      <a:pt x="19170" y="68580"/>
                      <a:pt x="22397" y="77915"/>
                      <a:pt x="28755" y="85154"/>
                    </a:cubicBezTo>
                    <a:cubicBezTo>
                      <a:pt x="35398" y="92393"/>
                      <a:pt x="43465" y="95917"/>
                      <a:pt x="53240" y="95917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3" name="Google Shape;413;p48"/>
              <p:cNvSpPr/>
              <p:nvPr/>
            </p:nvSpPr>
            <p:spPr>
              <a:xfrm>
                <a:off x="6251371" y="4636568"/>
                <a:ext cx="149848" cy="156876"/>
              </a:xfrm>
              <a:custGeom>
                <a:rect b="b" l="l" r="r" t="t"/>
                <a:pathLst>
                  <a:path extrusionOk="0" h="156876" w="149848">
                    <a:moveTo>
                      <a:pt x="20119" y="156877"/>
                    </a:moveTo>
                    <a:lnTo>
                      <a:pt x="0" y="156877"/>
                    </a:lnTo>
                    <a:lnTo>
                      <a:pt x="0" y="0"/>
                    </a:lnTo>
                    <a:lnTo>
                      <a:pt x="20119" y="0"/>
                    </a:lnTo>
                    <a:lnTo>
                      <a:pt x="74497" y="95536"/>
                    </a:lnTo>
                    <a:lnTo>
                      <a:pt x="75351" y="95536"/>
                    </a:lnTo>
                    <a:lnTo>
                      <a:pt x="129730" y="0"/>
                    </a:lnTo>
                    <a:lnTo>
                      <a:pt x="149849" y="0"/>
                    </a:lnTo>
                    <a:lnTo>
                      <a:pt x="149849" y="156877"/>
                    </a:lnTo>
                    <a:lnTo>
                      <a:pt x="129730" y="156877"/>
                    </a:lnTo>
                    <a:lnTo>
                      <a:pt x="129730" y="63722"/>
                    </a:lnTo>
                    <a:lnTo>
                      <a:pt x="130584" y="37433"/>
                    </a:lnTo>
                    <a:lnTo>
                      <a:pt x="129730" y="37433"/>
                    </a:lnTo>
                    <a:lnTo>
                      <a:pt x="80856" y="123539"/>
                    </a:lnTo>
                    <a:lnTo>
                      <a:pt x="69088" y="123539"/>
                    </a:lnTo>
                    <a:lnTo>
                      <a:pt x="20214" y="37433"/>
                    </a:lnTo>
                    <a:lnTo>
                      <a:pt x="19360" y="37433"/>
                    </a:lnTo>
                    <a:lnTo>
                      <a:pt x="20214" y="63722"/>
                    </a:lnTo>
                    <a:lnTo>
                      <a:pt x="20214" y="156877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4" name="Google Shape;414;p48"/>
              <p:cNvSpPr/>
              <p:nvPr/>
            </p:nvSpPr>
            <p:spPr>
              <a:xfrm>
                <a:off x="6425515" y="4634759"/>
                <a:ext cx="28470" cy="158686"/>
              </a:xfrm>
              <a:custGeom>
                <a:rect b="b" l="l" r="r" t="t"/>
                <a:pathLst>
                  <a:path extrusionOk="0" h="158686" w="28470">
                    <a:moveTo>
                      <a:pt x="28470" y="14287"/>
                    </a:moveTo>
                    <a:cubicBezTo>
                      <a:pt x="28470" y="18193"/>
                      <a:pt x="27047" y="21622"/>
                      <a:pt x="24295" y="24384"/>
                    </a:cubicBezTo>
                    <a:cubicBezTo>
                      <a:pt x="21543" y="27146"/>
                      <a:pt x="18221" y="28575"/>
                      <a:pt x="14235" y="28575"/>
                    </a:cubicBezTo>
                    <a:cubicBezTo>
                      <a:pt x="10249" y="28575"/>
                      <a:pt x="6928" y="27146"/>
                      <a:pt x="4176" y="24384"/>
                    </a:cubicBezTo>
                    <a:cubicBezTo>
                      <a:pt x="1424" y="21622"/>
                      <a:pt x="0" y="18288"/>
                      <a:pt x="0" y="14287"/>
                    </a:cubicBezTo>
                    <a:cubicBezTo>
                      <a:pt x="0" y="10287"/>
                      <a:pt x="1424" y="6953"/>
                      <a:pt x="4176" y="4191"/>
                    </a:cubicBezTo>
                    <a:cubicBezTo>
                      <a:pt x="6928" y="1429"/>
                      <a:pt x="10249" y="0"/>
                      <a:pt x="14235" y="0"/>
                    </a:cubicBezTo>
                    <a:cubicBezTo>
                      <a:pt x="18221" y="0"/>
                      <a:pt x="21543" y="1429"/>
                      <a:pt x="24295" y="4191"/>
                    </a:cubicBezTo>
                    <a:cubicBezTo>
                      <a:pt x="27047" y="6953"/>
                      <a:pt x="28470" y="10287"/>
                      <a:pt x="28470" y="14287"/>
                    </a:cubicBezTo>
                    <a:close/>
                    <a:moveTo>
                      <a:pt x="24390" y="51340"/>
                    </a:moveTo>
                    <a:lnTo>
                      <a:pt x="24390" y="158687"/>
                    </a:lnTo>
                    <a:lnTo>
                      <a:pt x="4271" y="158687"/>
                    </a:lnTo>
                    <a:lnTo>
                      <a:pt x="4271" y="51340"/>
                    </a:lnTo>
                    <a:lnTo>
                      <a:pt x="24390" y="5134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5" name="Google Shape;415;p48"/>
              <p:cNvSpPr/>
              <p:nvPr/>
            </p:nvSpPr>
            <p:spPr>
              <a:xfrm>
                <a:off x="6473630" y="4682574"/>
                <a:ext cx="94806" cy="110775"/>
              </a:xfrm>
              <a:custGeom>
                <a:rect b="b" l="l" r="r" t="t"/>
                <a:pathLst>
                  <a:path extrusionOk="0" h="110775" w="94806">
                    <a:moveTo>
                      <a:pt x="95" y="3524"/>
                    </a:moveTo>
                    <a:lnTo>
                      <a:pt x="19265" y="3524"/>
                    </a:lnTo>
                    <a:lnTo>
                      <a:pt x="19265" y="18383"/>
                    </a:lnTo>
                    <a:lnTo>
                      <a:pt x="20119" y="18383"/>
                    </a:lnTo>
                    <a:cubicBezTo>
                      <a:pt x="23156" y="13145"/>
                      <a:pt x="27901" y="8763"/>
                      <a:pt x="34164" y="5239"/>
                    </a:cubicBezTo>
                    <a:cubicBezTo>
                      <a:pt x="40428" y="1715"/>
                      <a:pt x="47071" y="0"/>
                      <a:pt x="53904" y="0"/>
                    </a:cubicBezTo>
                    <a:cubicBezTo>
                      <a:pt x="67000" y="0"/>
                      <a:pt x="77060" y="3715"/>
                      <a:pt x="84177" y="11240"/>
                    </a:cubicBezTo>
                    <a:cubicBezTo>
                      <a:pt x="91200" y="18764"/>
                      <a:pt x="94806" y="29432"/>
                      <a:pt x="94806" y="43339"/>
                    </a:cubicBezTo>
                    <a:lnTo>
                      <a:pt x="94806" y="110776"/>
                    </a:lnTo>
                    <a:lnTo>
                      <a:pt x="74687" y="110776"/>
                    </a:lnTo>
                    <a:lnTo>
                      <a:pt x="74687" y="44577"/>
                    </a:lnTo>
                    <a:cubicBezTo>
                      <a:pt x="74213" y="27051"/>
                      <a:pt x="65482" y="18288"/>
                      <a:pt x="48305" y="18288"/>
                    </a:cubicBezTo>
                    <a:cubicBezTo>
                      <a:pt x="40333" y="18288"/>
                      <a:pt x="33595" y="21527"/>
                      <a:pt x="28186" y="28004"/>
                    </a:cubicBezTo>
                    <a:cubicBezTo>
                      <a:pt x="22776" y="34481"/>
                      <a:pt x="20119" y="42291"/>
                      <a:pt x="20119" y="51340"/>
                    </a:cubicBezTo>
                    <a:lnTo>
                      <a:pt x="20119" y="110681"/>
                    </a:lnTo>
                    <a:lnTo>
                      <a:pt x="0" y="110681"/>
                    </a:lnTo>
                    <a:lnTo>
                      <a:pt x="0" y="3524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6" name="Google Shape;416;p48"/>
              <p:cNvSpPr/>
              <p:nvPr/>
            </p:nvSpPr>
            <p:spPr>
              <a:xfrm>
                <a:off x="6584759" y="4636568"/>
                <a:ext cx="107428" cy="160305"/>
              </a:xfrm>
              <a:custGeom>
                <a:rect b="b" l="l" r="r" t="t"/>
                <a:pathLst>
                  <a:path extrusionOk="0" h="160305" w="107428">
                    <a:moveTo>
                      <a:pt x="50772" y="160306"/>
                    </a:moveTo>
                    <a:cubicBezTo>
                      <a:pt x="36822" y="160306"/>
                      <a:pt x="24769" y="154781"/>
                      <a:pt x="14805" y="143637"/>
                    </a:cubicBezTo>
                    <a:cubicBezTo>
                      <a:pt x="4935" y="132398"/>
                      <a:pt x="0" y="118872"/>
                      <a:pt x="0" y="103156"/>
                    </a:cubicBezTo>
                    <a:cubicBezTo>
                      <a:pt x="0" y="87440"/>
                      <a:pt x="4935" y="73914"/>
                      <a:pt x="14805" y="62675"/>
                    </a:cubicBezTo>
                    <a:cubicBezTo>
                      <a:pt x="24864" y="51530"/>
                      <a:pt x="36822" y="46006"/>
                      <a:pt x="50772" y="46006"/>
                    </a:cubicBezTo>
                    <a:cubicBezTo>
                      <a:pt x="58649" y="46006"/>
                      <a:pt x="65767" y="47720"/>
                      <a:pt x="72315" y="51054"/>
                    </a:cubicBezTo>
                    <a:cubicBezTo>
                      <a:pt x="78768" y="54388"/>
                      <a:pt x="83798" y="58865"/>
                      <a:pt x="87309" y="64389"/>
                    </a:cubicBezTo>
                    <a:lnTo>
                      <a:pt x="88163" y="64389"/>
                    </a:lnTo>
                    <a:lnTo>
                      <a:pt x="87309" y="49530"/>
                    </a:lnTo>
                    <a:lnTo>
                      <a:pt x="87309" y="0"/>
                    </a:lnTo>
                    <a:lnTo>
                      <a:pt x="107428" y="0"/>
                    </a:lnTo>
                    <a:lnTo>
                      <a:pt x="107428" y="156877"/>
                    </a:lnTo>
                    <a:lnTo>
                      <a:pt x="88258" y="156877"/>
                    </a:lnTo>
                    <a:lnTo>
                      <a:pt x="88258" y="142018"/>
                    </a:lnTo>
                    <a:lnTo>
                      <a:pt x="87404" y="142018"/>
                    </a:lnTo>
                    <a:cubicBezTo>
                      <a:pt x="83893" y="147542"/>
                      <a:pt x="78958" y="152019"/>
                      <a:pt x="72410" y="155353"/>
                    </a:cubicBezTo>
                    <a:cubicBezTo>
                      <a:pt x="65861" y="158687"/>
                      <a:pt x="58649" y="160306"/>
                      <a:pt x="50772" y="160306"/>
                    </a:cubicBezTo>
                    <a:close/>
                    <a:moveTo>
                      <a:pt x="54094" y="141923"/>
                    </a:moveTo>
                    <a:cubicBezTo>
                      <a:pt x="63963" y="141923"/>
                      <a:pt x="72030" y="138303"/>
                      <a:pt x="78293" y="131159"/>
                    </a:cubicBezTo>
                    <a:cubicBezTo>
                      <a:pt x="84842" y="124016"/>
                      <a:pt x="88163" y="114681"/>
                      <a:pt x="88163" y="103156"/>
                    </a:cubicBezTo>
                    <a:cubicBezTo>
                      <a:pt x="88163" y="91916"/>
                      <a:pt x="84842" y="82677"/>
                      <a:pt x="78293" y="75343"/>
                    </a:cubicBezTo>
                    <a:cubicBezTo>
                      <a:pt x="71935" y="68009"/>
                      <a:pt x="63774" y="64389"/>
                      <a:pt x="54094" y="64389"/>
                    </a:cubicBezTo>
                    <a:cubicBezTo>
                      <a:pt x="44509" y="64389"/>
                      <a:pt x="36442" y="68009"/>
                      <a:pt x="29894" y="75343"/>
                    </a:cubicBezTo>
                    <a:cubicBezTo>
                      <a:pt x="23346" y="82677"/>
                      <a:pt x="20024" y="91916"/>
                      <a:pt x="20024" y="103156"/>
                    </a:cubicBezTo>
                    <a:cubicBezTo>
                      <a:pt x="20024" y="114586"/>
                      <a:pt x="23346" y="123825"/>
                      <a:pt x="29894" y="130969"/>
                    </a:cubicBezTo>
                    <a:cubicBezTo>
                      <a:pt x="36347" y="138303"/>
                      <a:pt x="44414" y="141923"/>
                      <a:pt x="54094" y="1419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17" name="Google Shape;417;p48"/>
            <p:cNvGrpSpPr/>
            <p:nvPr/>
          </p:nvGrpSpPr>
          <p:grpSpPr>
            <a:xfrm>
              <a:off x="4965272" y="4619519"/>
              <a:ext cx="711757" cy="228504"/>
              <a:chOff x="4965272" y="4619519"/>
              <a:chExt cx="711757" cy="228504"/>
            </a:xfrm>
          </p:grpSpPr>
          <p:sp>
            <p:nvSpPr>
              <p:cNvPr id="418" name="Google Shape;418;p48"/>
              <p:cNvSpPr/>
              <p:nvPr/>
            </p:nvSpPr>
            <p:spPr>
              <a:xfrm>
                <a:off x="4965272" y="4619519"/>
                <a:ext cx="173004" cy="177355"/>
              </a:xfrm>
              <a:custGeom>
                <a:rect b="b" l="l" r="r" t="t"/>
                <a:pathLst>
                  <a:path extrusionOk="0" h="177355" w="173004">
                    <a:moveTo>
                      <a:pt x="90061" y="177356"/>
                    </a:moveTo>
                    <a:cubicBezTo>
                      <a:pt x="41092" y="177356"/>
                      <a:pt x="0" y="137541"/>
                      <a:pt x="0" y="88678"/>
                    </a:cubicBezTo>
                    <a:cubicBezTo>
                      <a:pt x="0" y="39815"/>
                      <a:pt x="41092" y="0"/>
                      <a:pt x="90061" y="0"/>
                    </a:cubicBezTo>
                    <a:cubicBezTo>
                      <a:pt x="117108" y="0"/>
                      <a:pt x="136373" y="10573"/>
                      <a:pt x="150893" y="24479"/>
                    </a:cubicBezTo>
                    <a:lnTo>
                      <a:pt x="133811" y="41529"/>
                    </a:lnTo>
                    <a:cubicBezTo>
                      <a:pt x="123371" y="31814"/>
                      <a:pt x="109326" y="24194"/>
                      <a:pt x="90061" y="24194"/>
                    </a:cubicBezTo>
                    <a:cubicBezTo>
                      <a:pt x="54378" y="24194"/>
                      <a:pt x="26383" y="52959"/>
                      <a:pt x="26383" y="88678"/>
                    </a:cubicBezTo>
                    <a:cubicBezTo>
                      <a:pt x="26383" y="124397"/>
                      <a:pt x="54283" y="153162"/>
                      <a:pt x="90061" y="153162"/>
                    </a:cubicBezTo>
                    <a:cubicBezTo>
                      <a:pt x="113217" y="153162"/>
                      <a:pt x="126408" y="143828"/>
                      <a:pt x="134854" y="135446"/>
                    </a:cubicBezTo>
                    <a:cubicBezTo>
                      <a:pt x="141782" y="128492"/>
                      <a:pt x="146338" y="118586"/>
                      <a:pt x="148046" y="104966"/>
                    </a:cubicBezTo>
                    <a:lnTo>
                      <a:pt x="90061" y="104966"/>
                    </a:lnTo>
                    <a:lnTo>
                      <a:pt x="90061" y="80677"/>
                    </a:lnTo>
                    <a:lnTo>
                      <a:pt x="171676" y="80677"/>
                    </a:lnTo>
                    <a:cubicBezTo>
                      <a:pt x="172530" y="84963"/>
                      <a:pt x="173005" y="90202"/>
                      <a:pt x="173005" y="95822"/>
                    </a:cubicBezTo>
                    <a:cubicBezTo>
                      <a:pt x="173005" y="114014"/>
                      <a:pt x="167975" y="136493"/>
                      <a:pt x="152032" y="152495"/>
                    </a:cubicBezTo>
                    <a:cubicBezTo>
                      <a:pt x="136373" y="168688"/>
                      <a:pt x="116444" y="177356"/>
                      <a:pt x="90061" y="177356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9" name="Google Shape;419;p48"/>
              <p:cNvSpPr/>
              <p:nvPr/>
            </p:nvSpPr>
            <p:spPr>
              <a:xfrm>
                <a:off x="5151847" y="4682669"/>
                <a:ext cx="112552" cy="114109"/>
              </a:xfrm>
              <a:custGeom>
                <a:rect b="b" l="l" r="r" t="t"/>
                <a:pathLst>
                  <a:path extrusionOk="0" h="114109" w="112552">
                    <a:moveTo>
                      <a:pt x="112553" y="57055"/>
                    </a:moveTo>
                    <a:cubicBezTo>
                      <a:pt x="112553" y="89916"/>
                      <a:pt x="87214" y="114110"/>
                      <a:pt x="56276" y="114110"/>
                    </a:cubicBezTo>
                    <a:cubicBezTo>
                      <a:pt x="25339" y="114110"/>
                      <a:pt x="0" y="89916"/>
                      <a:pt x="0" y="57055"/>
                    </a:cubicBezTo>
                    <a:cubicBezTo>
                      <a:pt x="0" y="24003"/>
                      <a:pt x="25339" y="0"/>
                      <a:pt x="56276" y="0"/>
                    </a:cubicBezTo>
                    <a:cubicBezTo>
                      <a:pt x="87214" y="0"/>
                      <a:pt x="112553" y="24003"/>
                      <a:pt x="112553" y="57055"/>
                    </a:cubicBezTo>
                    <a:close/>
                    <a:moveTo>
                      <a:pt x="87878" y="57055"/>
                    </a:moveTo>
                    <a:cubicBezTo>
                      <a:pt x="87878" y="36481"/>
                      <a:pt x="73169" y="22479"/>
                      <a:pt x="56181" y="22479"/>
                    </a:cubicBezTo>
                    <a:cubicBezTo>
                      <a:pt x="39194" y="22479"/>
                      <a:pt x="24484" y="36576"/>
                      <a:pt x="24484" y="57055"/>
                    </a:cubicBezTo>
                    <a:cubicBezTo>
                      <a:pt x="24484" y="77343"/>
                      <a:pt x="39194" y="91631"/>
                      <a:pt x="56181" y="91631"/>
                    </a:cubicBezTo>
                    <a:cubicBezTo>
                      <a:pt x="73169" y="91631"/>
                      <a:pt x="87878" y="77438"/>
                      <a:pt x="87878" y="5705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0" name="Google Shape;420;p48"/>
              <p:cNvSpPr/>
              <p:nvPr/>
            </p:nvSpPr>
            <p:spPr>
              <a:xfrm>
                <a:off x="5278160" y="4682669"/>
                <a:ext cx="112552" cy="114109"/>
              </a:xfrm>
              <a:custGeom>
                <a:rect b="b" l="l" r="r" t="t"/>
                <a:pathLst>
                  <a:path extrusionOk="0" h="114109" w="112552">
                    <a:moveTo>
                      <a:pt x="112553" y="57055"/>
                    </a:moveTo>
                    <a:cubicBezTo>
                      <a:pt x="112553" y="89916"/>
                      <a:pt x="87309" y="114110"/>
                      <a:pt x="56276" y="114110"/>
                    </a:cubicBezTo>
                    <a:cubicBezTo>
                      <a:pt x="25244" y="114110"/>
                      <a:pt x="0" y="89916"/>
                      <a:pt x="0" y="57055"/>
                    </a:cubicBezTo>
                    <a:cubicBezTo>
                      <a:pt x="0" y="24003"/>
                      <a:pt x="25244" y="0"/>
                      <a:pt x="56276" y="0"/>
                    </a:cubicBezTo>
                    <a:cubicBezTo>
                      <a:pt x="87214" y="0"/>
                      <a:pt x="112553" y="24003"/>
                      <a:pt x="112553" y="57055"/>
                    </a:cubicBezTo>
                    <a:close/>
                    <a:moveTo>
                      <a:pt x="87878" y="57055"/>
                    </a:moveTo>
                    <a:cubicBezTo>
                      <a:pt x="87878" y="36481"/>
                      <a:pt x="73169" y="22479"/>
                      <a:pt x="56181" y="22479"/>
                    </a:cubicBezTo>
                    <a:cubicBezTo>
                      <a:pt x="39194" y="22479"/>
                      <a:pt x="24484" y="36576"/>
                      <a:pt x="24484" y="57055"/>
                    </a:cubicBezTo>
                    <a:cubicBezTo>
                      <a:pt x="24484" y="77343"/>
                      <a:pt x="39194" y="91631"/>
                      <a:pt x="56181" y="91631"/>
                    </a:cubicBezTo>
                    <a:cubicBezTo>
                      <a:pt x="73169" y="91726"/>
                      <a:pt x="87878" y="77438"/>
                      <a:pt x="87878" y="5705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1" name="Google Shape;421;p48"/>
              <p:cNvSpPr/>
              <p:nvPr/>
            </p:nvSpPr>
            <p:spPr>
              <a:xfrm>
                <a:off x="5404284" y="4682574"/>
                <a:ext cx="109515" cy="165449"/>
              </a:xfrm>
              <a:custGeom>
                <a:rect b="b" l="l" r="r" t="t"/>
                <a:pathLst>
                  <a:path extrusionOk="0" h="165449" w="109515">
                    <a:moveTo>
                      <a:pt x="109516" y="3524"/>
                    </a:moveTo>
                    <a:lnTo>
                      <a:pt x="109516" y="106013"/>
                    </a:lnTo>
                    <a:cubicBezTo>
                      <a:pt x="109516" y="148209"/>
                      <a:pt x="84652" y="165449"/>
                      <a:pt x="55232" y="165449"/>
                    </a:cubicBezTo>
                    <a:cubicBezTo>
                      <a:pt x="27521" y="165449"/>
                      <a:pt x="10819" y="146876"/>
                      <a:pt x="4555" y="131731"/>
                    </a:cubicBezTo>
                    <a:lnTo>
                      <a:pt x="26383" y="122682"/>
                    </a:lnTo>
                    <a:cubicBezTo>
                      <a:pt x="30273" y="132017"/>
                      <a:pt x="39764" y="142970"/>
                      <a:pt x="55138" y="142970"/>
                    </a:cubicBezTo>
                    <a:cubicBezTo>
                      <a:pt x="73928" y="142970"/>
                      <a:pt x="85696" y="131255"/>
                      <a:pt x="85696" y="109442"/>
                    </a:cubicBezTo>
                    <a:lnTo>
                      <a:pt x="85696" y="101251"/>
                    </a:lnTo>
                    <a:lnTo>
                      <a:pt x="84842" y="101251"/>
                    </a:lnTo>
                    <a:cubicBezTo>
                      <a:pt x="79242" y="108204"/>
                      <a:pt x="68424" y="114205"/>
                      <a:pt x="54758" y="114205"/>
                    </a:cubicBezTo>
                    <a:cubicBezTo>
                      <a:pt x="26193" y="114205"/>
                      <a:pt x="0" y="89345"/>
                      <a:pt x="0" y="57341"/>
                    </a:cubicBezTo>
                    <a:cubicBezTo>
                      <a:pt x="0" y="25146"/>
                      <a:pt x="26193" y="0"/>
                      <a:pt x="54758" y="0"/>
                    </a:cubicBezTo>
                    <a:cubicBezTo>
                      <a:pt x="68424" y="0"/>
                      <a:pt x="79242" y="6096"/>
                      <a:pt x="84842" y="12764"/>
                    </a:cubicBezTo>
                    <a:lnTo>
                      <a:pt x="85696" y="12764"/>
                    </a:lnTo>
                    <a:lnTo>
                      <a:pt x="85696" y="3524"/>
                    </a:lnTo>
                    <a:lnTo>
                      <a:pt x="109516" y="3524"/>
                    </a:lnTo>
                    <a:close/>
                    <a:moveTo>
                      <a:pt x="87404" y="57436"/>
                    </a:moveTo>
                    <a:cubicBezTo>
                      <a:pt x="87404" y="37338"/>
                      <a:pt x="74023" y="22574"/>
                      <a:pt x="56846" y="22574"/>
                    </a:cubicBezTo>
                    <a:cubicBezTo>
                      <a:pt x="39574" y="22574"/>
                      <a:pt x="25054" y="37243"/>
                      <a:pt x="25054" y="57436"/>
                    </a:cubicBezTo>
                    <a:cubicBezTo>
                      <a:pt x="25054" y="77343"/>
                      <a:pt x="39574" y="91821"/>
                      <a:pt x="56846" y="91821"/>
                    </a:cubicBezTo>
                    <a:cubicBezTo>
                      <a:pt x="74023" y="91821"/>
                      <a:pt x="87404" y="77343"/>
                      <a:pt x="87404" y="57436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2" name="Google Shape;422;p48"/>
              <p:cNvSpPr/>
              <p:nvPr/>
            </p:nvSpPr>
            <p:spPr>
              <a:xfrm>
                <a:off x="5532590" y="4625614"/>
                <a:ext cx="25148" cy="167830"/>
              </a:xfrm>
              <a:custGeom>
                <a:rect b="b" l="l" r="r" t="t"/>
                <a:pathLst>
                  <a:path extrusionOk="0" h="167830" w="25148">
                    <a:moveTo>
                      <a:pt x="25149" y="0"/>
                    </a:moveTo>
                    <a:lnTo>
                      <a:pt x="25149" y="167831"/>
                    </a:lnTo>
                    <a:lnTo>
                      <a:pt x="0" y="167831"/>
                    </a:lnTo>
                    <a:lnTo>
                      <a:pt x="0" y="0"/>
                    </a:lnTo>
                    <a:lnTo>
                      <a:pt x="251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3" name="Google Shape;423;p48"/>
              <p:cNvSpPr/>
              <p:nvPr/>
            </p:nvSpPr>
            <p:spPr>
              <a:xfrm>
                <a:off x="5572354" y="4682764"/>
                <a:ext cx="104675" cy="114109"/>
              </a:xfrm>
              <a:custGeom>
                <a:rect b="b" l="l" r="r" t="t"/>
                <a:pathLst>
                  <a:path extrusionOk="0" h="114109" w="104675">
                    <a:moveTo>
                      <a:pt x="84082" y="75819"/>
                    </a:moveTo>
                    <a:lnTo>
                      <a:pt x="103537" y="88773"/>
                    </a:lnTo>
                    <a:cubicBezTo>
                      <a:pt x="97274" y="98108"/>
                      <a:pt x="82089" y="114110"/>
                      <a:pt x="55897" y="114110"/>
                    </a:cubicBezTo>
                    <a:cubicBezTo>
                      <a:pt x="23441" y="114110"/>
                      <a:pt x="0" y="89059"/>
                      <a:pt x="0" y="57055"/>
                    </a:cubicBezTo>
                    <a:cubicBezTo>
                      <a:pt x="0" y="23146"/>
                      <a:pt x="23630" y="0"/>
                      <a:pt x="53145" y="0"/>
                    </a:cubicBezTo>
                    <a:cubicBezTo>
                      <a:pt x="82754" y="0"/>
                      <a:pt x="97274" y="23527"/>
                      <a:pt x="102019" y="36290"/>
                    </a:cubicBezTo>
                    <a:lnTo>
                      <a:pt x="104676" y="42767"/>
                    </a:lnTo>
                    <a:lnTo>
                      <a:pt x="28280" y="74390"/>
                    </a:lnTo>
                    <a:cubicBezTo>
                      <a:pt x="34164" y="85820"/>
                      <a:pt x="43180" y="91726"/>
                      <a:pt x="55992" y="91726"/>
                    </a:cubicBezTo>
                    <a:cubicBezTo>
                      <a:pt x="68708" y="91631"/>
                      <a:pt x="77629" y="85344"/>
                      <a:pt x="84082" y="75819"/>
                    </a:cubicBezTo>
                    <a:close/>
                    <a:moveTo>
                      <a:pt x="24200" y="55245"/>
                    </a:moveTo>
                    <a:lnTo>
                      <a:pt x="75257" y="34100"/>
                    </a:lnTo>
                    <a:cubicBezTo>
                      <a:pt x="72410" y="26956"/>
                      <a:pt x="63963" y="22003"/>
                      <a:pt x="53999" y="22003"/>
                    </a:cubicBezTo>
                    <a:cubicBezTo>
                      <a:pt x="41282" y="22003"/>
                      <a:pt x="23535" y="33242"/>
                      <a:pt x="24200" y="5524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b Content - Closing slide w/speaker">
  <p:cSld name="BLANK_1_2_1_1_1_1_1_1_1_1_1_1_1_1_1_1_2_1"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49"/>
          <p:cNvSpPr txBox="1"/>
          <p:nvPr>
            <p:ph idx="12" type="sldNum"/>
          </p:nvPr>
        </p:nvSpPr>
        <p:spPr>
          <a:xfrm>
            <a:off x="11695600" y="6498967"/>
            <a:ext cx="496500" cy="123300"/>
          </a:xfrm>
          <a:prstGeom prst="rect">
            <a:avLst/>
          </a:prstGeom>
        </p:spPr>
        <p:txBody>
          <a:bodyPr anchorCtr="0" anchor="ctr" bIns="0" lIns="121900" spcFirstLastPara="1" rIns="121900" wrap="square" tIns="0">
            <a:normAutofit/>
          </a:bodyPr>
          <a:lstStyle>
            <a:lvl1pPr lvl="0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1pPr>
            <a:lvl2pPr lvl="1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2pPr>
            <a:lvl3pPr lvl="2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3pPr>
            <a:lvl4pPr lvl="3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4pPr>
            <a:lvl5pPr lvl="4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5pPr>
            <a:lvl6pPr lvl="5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6pPr>
            <a:lvl7pPr lvl="6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7pPr>
            <a:lvl8pPr lvl="7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8pPr>
            <a:lvl9pPr lvl="8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26" name="Google Shape;426;p49"/>
          <p:cNvSpPr txBox="1"/>
          <p:nvPr>
            <p:ph type="title"/>
          </p:nvPr>
        </p:nvSpPr>
        <p:spPr>
          <a:xfrm>
            <a:off x="609600" y="2047300"/>
            <a:ext cx="7278300" cy="276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500"/>
              <a:buFont typeface="Google Sans Medium"/>
              <a:buNone/>
              <a:defRPr sz="7500">
                <a:latin typeface="Google Sans Medium"/>
                <a:ea typeface="Google Sans Medium"/>
                <a:cs typeface="Google Sans Medium"/>
                <a:sym typeface="Google Sans Medium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500"/>
              <a:buFont typeface="Google Sans Medium"/>
              <a:buNone/>
              <a:defRPr sz="7500">
                <a:latin typeface="Google Sans Medium"/>
                <a:ea typeface="Google Sans Medium"/>
                <a:cs typeface="Google Sans Medium"/>
                <a:sym typeface="Google Sans Medium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500"/>
              <a:buFont typeface="Google Sans Medium"/>
              <a:buNone/>
              <a:defRPr sz="7500">
                <a:latin typeface="Google Sans Medium"/>
                <a:ea typeface="Google Sans Medium"/>
                <a:cs typeface="Google Sans Medium"/>
                <a:sym typeface="Google Sans Medium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500"/>
              <a:buFont typeface="Google Sans Medium"/>
              <a:buNone/>
              <a:defRPr sz="7500">
                <a:latin typeface="Google Sans Medium"/>
                <a:ea typeface="Google Sans Medium"/>
                <a:cs typeface="Google Sans Medium"/>
                <a:sym typeface="Google Sans Medium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500"/>
              <a:buFont typeface="Google Sans Medium"/>
              <a:buNone/>
              <a:defRPr sz="7500">
                <a:latin typeface="Google Sans Medium"/>
                <a:ea typeface="Google Sans Medium"/>
                <a:cs typeface="Google Sans Medium"/>
                <a:sym typeface="Google Sans Medium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500"/>
              <a:buFont typeface="Google Sans Medium"/>
              <a:buNone/>
              <a:defRPr sz="7500">
                <a:latin typeface="Google Sans Medium"/>
                <a:ea typeface="Google Sans Medium"/>
                <a:cs typeface="Google Sans Medium"/>
                <a:sym typeface="Google Sans Medium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500"/>
              <a:buFont typeface="Google Sans Medium"/>
              <a:buNone/>
              <a:defRPr sz="7500">
                <a:latin typeface="Google Sans Medium"/>
                <a:ea typeface="Google Sans Medium"/>
                <a:cs typeface="Google Sans Medium"/>
                <a:sym typeface="Google Sans Medium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500"/>
              <a:buFont typeface="Google Sans Medium"/>
              <a:buNone/>
              <a:defRPr sz="7500">
                <a:latin typeface="Google Sans Medium"/>
                <a:ea typeface="Google Sans Medium"/>
                <a:cs typeface="Google Sans Medium"/>
                <a:sym typeface="Google Sans Medium"/>
              </a:defRPr>
            </a:lvl9pPr>
          </a:lstStyle>
          <a:p/>
        </p:txBody>
      </p:sp>
      <p:grpSp>
        <p:nvGrpSpPr>
          <p:cNvPr id="427" name="Google Shape;427;p49"/>
          <p:cNvGrpSpPr/>
          <p:nvPr/>
        </p:nvGrpSpPr>
        <p:grpSpPr>
          <a:xfrm>
            <a:off x="609609" y="609608"/>
            <a:ext cx="837063" cy="838325"/>
            <a:chOff x="465416" y="478859"/>
            <a:chExt cx="1527766" cy="1530069"/>
          </a:xfrm>
        </p:grpSpPr>
        <p:sp>
          <p:nvSpPr>
            <p:cNvPr id="428" name="Google Shape;428;p49"/>
            <p:cNvSpPr/>
            <p:nvPr/>
          </p:nvSpPr>
          <p:spPr>
            <a:xfrm>
              <a:off x="736855" y="478859"/>
              <a:ext cx="1256327" cy="1426803"/>
            </a:xfrm>
            <a:custGeom>
              <a:rect b="b" l="l" r="r" t="t"/>
              <a:pathLst>
                <a:path extrusionOk="0" h="1426803" w="1256327">
                  <a:moveTo>
                    <a:pt x="501104" y="0"/>
                  </a:moveTo>
                  <a:cubicBezTo>
                    <a:pt x="175435" y="0"/>
                    <a:pt x="-19354" y="270060"/>
                    <a:pt x="1526" y="533744"/>
                  </a:cubicBezTo>
                  <a:cubicBezTo>
                    <a:pt x="10947" y="653091"/>
                    <a:pt x="69511" y="768611"/>
                    <a:pt x="166269" y="858886"/>
                  </a:cubicBezTo>
                  <a:cubicBezTo>
                    <a:pt x="202173" y="892294"/>
                    <a:pt x="241129" y="920092"/>
                    <a:pt x="281363" y="941767"/>
                  </a:cubicBezTo>
                  <a:cubicBezTo>
                    <a:pt x="250296" y="904789"/>
                    <a:pt x="228907" y="859398"/>
                    <a:pt x="220760" y="809670"/>
                  </a:cubicBezTo>
                  <a:cubicBezTo>
                    <a:pt x="199117" y="677062"/>
                    <a:pt x="286454" y="481976"/>
                    <a:pt x="509763" y="481976"/>
                  </a:cubicBezTo>
                  <a:cubicBezTo>
                    <a:pt x="749877" y="481976"/>
                    <a:pt x="1014432" y="710724"/>
                    <a:pt x="1036586" y="991749"/>
                  </a:cubicBezTo>
                  <a:cubicBezTo>
                    <a:pt x="1050336" y="1163627"/>
                    <a:pt x="985150" y="1318677"/>
                    <a:pt x="875150" y="1426804"/>
                  </a:cubicBezTo>
                  <a:cubicBezTo>
                    <a:pt x="1103296" y="1294449"/>
                    <a:pt x="1256327" y="1047599"/>
                    <a:pt x="1256327" y="765041"/>
                  </a:cubicBezTo>
                  <a:cubicBezTo>
                    <a:pt x="1256327" y="459280"/>
                    <a:pt x="1077070" y="195341"/>
                    <a:pt x="818115" y="72934"/>
                  </a:cubicBezTo>
                  <a:cubicBezTo>
                    <a:pt x="722631" y="27542"/>
                    <a:pt x="609068" y="0"/>
                    <a:pt x="5011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9" name="Google Shape;429;p49"/>
            <p:cNvSpPr/>
            <p:nvPr/>
          </p:nvSpPr>
          <p:spPr>
            <a:xfrm>
              <a:off x="465416" y="582125"/>
              <a:ext cx="1256329" cy="1426803"/>
            </a:xfrm>
            <a:custGeom>
              <a:rect b="b" l="l" r="r" t="t"/>
              <a:pathLst>
                <a:path extrusionOk="0" h="1426803" w="1256329">
                  <a:moveTo>
                    <a:pt x="755223" y="1426803"/>
                  </a:moveTo>
                  <a:cubicBezTo>
                    <a:pt x="1080892" y="1426803"/>
                    <a:pt x="1275681" y="1156741"/>
                    <a:pt x="1254804" y="893059"/>
                  </a:cubicBezTo>
                  <a:cubicBezTo>
                    <a:pt x="1245380" y="773712"/>
                    <a:pt x="1186817" y="658192"/>
                    <a:pt x="1090059" y="567917"/>
                  </a:cubicBezTo>
                  <a:cubicBezTo>
                    <a:pt x="1054155" y="534509"/>
                    <a:pt x="1015198" y="506711"/>
                    <a:pt x="974968" y="485036"/>
                  </a:cubicBezTo>
                  <a:cubicBezTo>
                    <a:pt x="1006032" y="522014"/>
                    <a:pt x="1027420" y="567405"/>
                    <a:pt x="1035567" y="617133"/>
                  </a:cubicBezTo>
                  <a:cubicBezTo>
                    <a:pt x="1057210" y="749742"/>
                    <a:pt x="969873" y="944828"/>
                    <a:pt x="746568" y="944828"/>
                  </a:cubicBezTo>
                  <a:cubicBezTo>
                    <a:pt x="506454" y="944828"/>
                    <a:pt x="241896" y="716079"/>
                    <a:pt x="219743" y="435054"/>
                  </a:cubicBezTo>
                  <a:cubicBezTo>
                    <a:pt x="205993" y="263173"/>
                    <a:pt x="271178" y="108126"/>
                    <a:pt x="381177" y="0"/>
                  </a:cubicBezTo>
                  <a:cubicBezTo>
                    <a:pt x="153031" y="132352"/>
                    <a:pt x="0" y="379205"/>
                    <a:pt x="0" y="661762"/>
                  </a:cubicBezTo>
                  <a:cubicBezTo>
                    <a:pt x="0" y="967523"/>
                    <a:pt x="179258" y="1231463"/>
                    <a:pt x="438213" y="1353868"/>
                  </a:cubicBezTo>
                  <a:cubicBezTo>
                    <a:pt x="533700" y="1399260"/>
                    <a:pt x="647263" y="1426803"/>
                    <a:pt x="755223" y="142680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30" name="Google Shape;430;p49"/>
          <p:cNvSpPr/>
          <p:nvPr>
            <p:ph idx="2" type="pic"/>
          </p:nvPr>
        </p:nvSpPr>
        <p:spPr>
          <a:xfrm>
            <a:off x="7998000" y="3484967"/>
            <a:ext cx="1327500" cy="1328100"/>
          </a:xfrm>
          <a:prstGeom prst="ellipse">
            <a:avLst/>
          </a:prstGeom>
          <a:noFill/>
          <a:ln>
            <a:noFill/>
          </a:ln>
        </p:spPr>
      </p:sp>
      <p:sp>
        <p:nvSpPr>
          <p:cNvPr id="431" name="Google Shape;431;p49"/>
          <p:cNvSpPr txBox="1"/>
          <p:nvPr>
            <p:ph idx="1" type="subTitle"/>
          </p:nvPr>
        </p:nvSpPr>
        <p:spPr>
          <a:xfrm>
            <a:off x="9427200" y="3484967"/>
            <a:ext cx="2154900" cy="1328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grpSp>
        <p:nvGrpSpPr>
          <p:cNvPr id="432" name="Google Shape;432;p49"/>
          <p:cNvGrpSpPr/>
          <p:nvPr/>
        </p:nvGrpSpPr>
        <p:grpSpPr>
          <a:xfrm>
            <a:off x="609304" y="6040039"/>
            <a:ext cx="2043459" cy="270389"/>
            <a:chOff x="4965272" y="4619519"/>
            <a:chExt cx="1726915" cy="228504"/>
          </a:xfrm>
        </p:grpSpPr>
        <p:grpSp>
          <p:nvGrpSpPr>
            <p:cNvPr id="433" name="Google Shape;433;p49"/>
            <p:cNvGrpSpPr/>
            <p:nvPr/>
          </p:nvGrpSpPr>
          <p:grpSpPr>
            <a:xfrm>
              <a:off x="5743461" y="4634759"/>
              <a:ext cx="948726" cy="205929"/>
              <a:chOff x="5743461" y="4634759"/>
              <a:chExt cx="948726" cy="205929"/>
            </a:xfrm>
          </p:grpSpPr>
          <p:sp>
            <p:nvSpPr>
              <p:cNvPr id="434" name="Google Shape;434;p49"/>
              <p:cNvSpPr/>
              <p:nvPr/>
            </p:nvSpPr>
            <p:spPr>
              <a:xfrm>
                <a:off x="5743461" y="4636568"/>
                <a:ext cx="127072" cy="156972"/>
              </a:xfrm>
              <a:custGeom>
                <a:rect b="b" l="l" r="r" t="t"/>
                <a:pathLst>
                  <a:path extrusionOk="0" h="156972" w="127072">
                    <a:moveTo>
                      <a:pt x="0" y="156877"/>
                    </a:moveTo>
                    <a:lnTo>
                      <a:pt x="0" y="0"/>
                    </a:lnTo>
                    <a:lnTo>
                      <a:pt x="47830" y="0"/>
                    </a:lnTo>
                    <a:cubicBezTo>
                      <a:pt x="71650" y="0"/>
                      <a:pt x="90915" y="7239"/>
                      <a:pt x="105340" y="21717"/>
                    </a:cubicBezTo>
                    <a:cubicBezTo>
                      <a:pt x="119860" y="36195"/>
                      <a:pt x="127073" y="55055"/>
                      <a:pt x="127073" y="78486"/>
                    </a:cubicBezTo>
                    <a:cubicBezTo>
                      <a:pt x="127073" y="102013"/>
                      <a:pt x="119860" y="120968"/>
                      <a:pt x="105340" y="135350"/>
                    </a:cubicBezTo>
                    <a:cubicBezTo>
                      <a:pt x="90820" y="149733"/>
                      <a:pt x="71650" y="156972"/>
                      <a:pt x="47830" y="156972"/>
                    </a:cubicBezTo>
                    <a:lnTo>
                      <a:pt x="0" y="156972"/>
                    </a:lnTo>
                    <a:close/>
                    <a:moveTo>
                      <a:pt x="20119" y="19241"/>
                    </a:moveTo>
                    <a:lnTo>
                      <a:pt x="20119" y="137541"/>
                    </a:lnTo>
                    <a:lnTo>
                      <a:pt x="47830" y="137541"/>
                    </a:lnTo>
                    <a:cubicBezTo>
                      <a:pt x="66051" y="137541"/>
                      <a:pt x="80381" y="132302"/>
                      <a:pt x="90820" y="121920"/>
                    </a:cubicBezTo>
                    <a:cubicBezTo>
                      <a:pt x="101259" y="111443"/>
                      <a:pt x="106574" y="96965"/>
                      <a:pt x="106574" y="78391"/>
                    </a:cubicBezTo>
                    <a:cubicBezTo>
                      <a:pt x="106574" y="60008"/>
                      <a:pt x="101354" y="45530"/>
                      <a:pt x="90820" y="35052"/>
                    </a:cubicBezTo>
                    <a:cubicBezTo>
                      <a:pt x="80381" y="24575"/>
                      <a:pt x="66051" y="19241"/>
                      <a:pt x="47830" y="19241"/>
                    </a:cubicBezTo>
                    <a:lnTo>
                      <a:pt x="20119" y="1924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5" name="Google Shape;435;p49"/>
              <p:cNvSpPr/>
              <p:nvPr/>
            </p:nvSpPr>
            <p:spPr>
              <a:xfrm>
                <a:off x="5884484" y="4682574"/>
                <a:ext cx="104675" cy="114300"/>
              </a:xfrm>
              <a:custGeom>
                <a:rect b="b" l="l" r="r" t="t"/>
                <a:pathLst>
                  <a:path extrusionOk="0" h="114300" w="104675">
                    <a:moveTo>
                      <a:pt x="54094" y="114300"/>
                    </a:moveTo>
                    <a:cubicBezTo>
                      <a:pt x="38340" y="114300"/>
                      <a:pt x="25433" y="108871"/>
                      <a:pt x="15279" y="98108"/>
                    </a:cubicBezTo>
                    <a:cubicBezTo>
                      <a:pt x="5125" y="87344"/>
                      <a:pt x="0" y="73628"/>
                      <a:pt x="0" y="57150"/>
                    </a:cubicBezTo>
                    <a:cubicBezTo>
                      <a:pt x="0" y="40767"/>
                      <a:pt x="4935" y="27146"/>
                      <a:pt x="14805" y="16288"/>
                    </a:cubicBezTo>
                    <a:cubicBezTo>
                      <a:pt x="24674" y="5429"/>
                      <a:pt x="37391" y="0"/>
                      <a:pt x="52765" y="0"/>
                    </a:cubicBezTo>
                    <a:cubicBezTo>
                      <a:pt x="68613" y="0"/>
                      <a:pt x="81235" y="5143"/>
                      <a:pt x="90631" y="15430"/>
                    </a:cubicBezTo>
                    <a:cubicBezTo>
                      <a:pt x="100026" y="25717"/>
                      <a:pt x="104676" y="40196"/>
                      <a:pt x="104676" y="58674"/>
                    </a:cubicBezTo>
                    <a:lnTo>
                      <a:pt x="104486" y="60865"/>
                    </a:lnTo>
                    <a:lnTo>
                      <a:pt x="20499" y="60865"/>
                    </a:lnTo>
                    <a:cubicBezTo>
                      <a:pt x="20783" y="71342"/>
                      <a:pt x="24295" y="79820"/>
                      <a:pt x="30938" y="86297"/>
                    </a:cubicBezTo>
                    <a:cubicBezTo>
                      <a:pt x="37676" y="92678"/>
                      <a:pt x="45647" y="95917"/>
                      <a:pt x="54948" y="95917"/>
                    </a:cubicBezTo>
                    <a:cubicBezTo>
                      <a:pt x="67759" y="95917"/>
                      <a:pt x="77819" y="89535"/>
                      <a:pt x="85031" y="76676"/>
                    </a:cubicBezTo>
                    <a:lnTo>
                      <a:pt x="102968" y="85439"/>
                    </a:lnTo>
                    <a:cubicBezTo>
                      <a:pt x="98128" y="94488"/>
                      <a:pt x="91485" y="101537"/>
                      <a:pt x="83038" y="106680"/>
                    </a:cubicBezTo>
                    <a:cubicBezTo>
                      <a:pt x="74497" y="111728"/>
                      <a:pt x="64912" y="114300"/>
                      <a:pt x="54094" y="114300"/>
                    </a:cubicBezTo>
                    <a:close/>
                    <a:moveTo>
                      <a:pt x="22017" y="44196"/>
                    </a:moveTo>
                    <a:lnTo>
                      <a:pt x="83323" y="44196"/>
                    </a:lnTo>
                    <a:cubicBezTo>
                      <a:pt x="82754" y="36766"/>
                      <a:pt x="79717" y="30575"/>
                      <a:pt x="74213" y="25717"/>
                    </a:cubicBezTo>
                    <a:cubicBezTo>
                      <a:pt x="68708" y="20860"/>
                      <a:pt x="61401" y="18383"/>
                      <a:pt x="52291" y="18383"/>
                    </a:cubicBezTo>
                    <a:cubicBezTo>
                      <a:pt x="44698" y="18383"/>
                      <a:pt x="38245" y="20765"/>
                      <a:pt x="32741" y="25432"/>
                    </a:cubicBezTo>
                    <a:cubicBezTo>
                      <a:pt x="27331" y="30099"/>
                      <a:pt x="23725" y="36385"/>
                      <a:pt x="22017" y="44196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6" name="Google Shape;436;p49"/>
              <p:cNvSpPr/>
              <p:nvPr/>
            </p:nvSpPr>
            <p:spPr>
              <a:xfrm>
                <a:off x="6000927" y="4682574"/>
                <a:ext cx="104675" cy="114300"/>
              </a:xfrm>
              <a:custGeom>
                <a:rect b="b" l="l" r="r" t="t"/>
                <a:pathLst>
                  <a:path extrusionOk="0" h="114300" w="104675">
                    <a:moveTo>
                      <a:pt x="54094" y="114300"/>
                    </a:moveTo>
                    <a:cubicBezTo>
                      <a:pt x="38340" y="114300"/>
                      <a:pt x="25433" y="108871"/>
                      <a:pt x="15279" y="98108"/>
                    </a:cubicBezTo>
                    <a:cubicBezTo>
                      <a:pt x="5125" y="87344"/>
                      <a:pt x="0" y="73628"/>
                      <a:pt x="0" y="57150"/>
                    </a:cubicBezTo>
                    <a:cubicBezTo>
                      <a:pt x="0" y="40767"/>
                      <a:pt x="4935" y="27146"/>
                      <a:pt x="14805" y="16288"/>
                    </a:cubicBezTo>
                    <a:cubicBezTo>
                      <a:pt x="24674" y="5429"/>
                      <a:pt x="37391" y="0"/>
                      <a:pt x="52765" y="0"/>
                    </a:cubicBezTo>
                    <a:cubicBezTo>
                      <a:pt x="68614" y="0"/>
                      <a:pt x="81235" y="5143"/>
                      <a:pt x="90631" y="15430"/>
                    </a:cubicBezTo>
                    <a:cubicBezTo>
                      <a:pt x="100026" y="25717"/>
                      <a:pt x="104676" y="40196"/>
                      <a:pt x="104676" y="58674"/>
                    </a:cubicBezTo>
                    <a:lnTo>
                      <a:pt x="104486" y="60865"/>
                    </a:lnTo>
                    <a:lnTo>
                      <a:pt x="20404" y="60865"/>
                    </a:lnTo>
                    <a:cubicBezTo>
                      <a:pt x="20688" y="71342"/>
                      <a:pt x="24200" y="79820"/>
                      <a:pt x="30843" y="86297"/>
                    </a:cubicBezTo>
                    <a:cubicBezTo>
                      <a:pt x="37581" y="92678"/>
                      <a:pt x="45553" y="95917"/>
                      <a:pt x="54853" y="95917"/>
                    </a:cubicBezTo>
                    <a:cubicBezTo>
                      <a:pt x="67665" y="95917"/>
                      <a:pt x="77724" y="89535"/>
                      <a:pt x="84937" y="76676"/>
                    </a:cubicBezTo>
                    <a:lnTo>
                      <a:pt x="102873" y="85439"/>
                    </a:lnTo>
                    <a:cubicBezTo>
                      <a:pt x="98033" y="94488"/>
                      <a:pt x="91390" y="101537"/>
                      <a:pt x="82944" y="106680"/>
                    </a:cubicBezTo>
                    <a:cubicBezTo>
                      <a:pt x="74497" y="111728"/>
                      <a:pt x="64817" y="114300"/>
                      <a:pt x="54094" y="114300"/>
                    </a:cubicBezTo>
                    <a:close/>
                    <a:moveTo>
                      <a:pt x="22017" y="44196"/>
                    </a:moveTo>
                    <a:lnTo>
                      <a:pt x="83323" y="44196"/>
                    </a:lnTo>
                    <a:cubicBezTo>
                      <a:pt x="82754" y="36766"/>
                      <a:pt x="79717" y="30575"/>
                      <a:pt x="74308" y="25717"/>
                    </a:cubicBezTo>
                    <a:cubicBezTo>
                      <a:pt x="68803" y="20860"/>
                      <a:pt x="61496" y="18383"/>
                      <a:pt x="52385" y="18383"/>
                    </a:cubicBezTo>
                    <a:cubicBezTo>
                      <a:pt x="44793" y="18383"/>
                      <a:pt x="38340" y="20765"/>
                      <a:pt x="32836" y="25432"/>
                    </a:cubicBezTo>
                    <a:cubicBezTo>
                      <a:pt x="27332" y="30099"/>
                      <a:pt x="23725" y="36385"/>
                      <a:pt x="22017" y="44196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7" name="Google Shape;437;p49"/>
              <p:cNvSpPr/>
              <p:nvPr/>
            </p:nvSpPr>
            <p:spPr>
              <a:xfrm>
                <a:off x="6122401" y="4682574"/>
                <a:ext cx="107333" cy="158114"/>
              </a:xfrm>
              <a:custGeom>
                <a:rect b="b" l="l" r="r" t="t"/>
                <a:pathLst>
                  <a:path extrusionOk="0" h="158114" w="107333">
                    <a:moveTo>
                      <a:pt x="56561" y="114300"/>
                    </a:moveTo>
                    <a:cubicBezTo>
                      <a:pt x="48684" y="114300"/>
                      <a:pt x="41567" y="112586"/>
                      <a:pt x="35113" y="109252"/>
                    </a:cubicBezTo>
                    <a:cubicBezTo>
                      <a:pt x="28660" y="105918"/>
                      <a:pt x="23630" y="101441"/>
                      <a:pt x="20119" y="95917"/>
                    </a:cubicBezTo>
                    <a:lnTo>
                      <a:pt x="19265" y="95917"/>
                    </a:lnTo>
                    <a:lnTo>
                      <a:pt x="20119" y="110776"/>
                    </a:lnTo>
                    <a:lnTo>
                      <a:pt x="20119" y="158115"/>
                    </a:lnTo>
                    <a:lnTo>
                      <a:pt x="0" y="158115"/>
                    </a:lnTo>
                    <a:lnTo>
                      <a:pt x="0" y="3524"/>
                    </a:lnTo>
                    <a:lnTo>
                      <a:pt x="19170" y="3524"/>
                    </a:lnTo>
                    <a:lnTo>
                      <a:pt x="19170" y="18383"/>
                    </a:lnTo>
                    <a:lnTo>
                      <a:pt x="20024" y="18383"/>
                    </a:lnTo>
                    <a:cubicBezTo>
                      <a:pt x="23536" y="12859"/>
                      <a:pt x="28470" y="8382"/>
                      <a:pt x="35019" y="5048"/>
                    </a:cubicBezTo>
                    <a:cubicBezTo>
                      <a:pt x="41472" y="1715"/>
                      <a:pt x="48684" y="0"/>
                      <a:pt x="56466" y="0"/>
                    </a:cubicBezTo>
                    <a:cubicBezTo>
                      <a:pt x="70606" y="0"/>
                      <a:pt x="82564" y="5524"/>
                      <a:pt x="92244" y="16669"/>
                    </a:cubicBezTo>
                    <a:cubicBezTo>
                      <a:pt x="102303" y="27908"/>
                      <a:pt x="107333" y="41434"/>
                      <a:pt x="107333" y="57150"/>
                    </a:cubicBezTo>
                    <a:cubicBezTo>
                      <a:pt x="107333" y="73057"/>
                      <a:pt x="102303" y="86582"/>
                      <a:pt x="92244" y="97631"/>
                    </a:cubicBezTo>
                    <a:cubicBezTo>
                      <a:pt x="82564" y="108776"/>
                      <a:pt x="70606" y="114300"/>
                      <a:pt x="56561" y="114300"/>
                    </a:cubicBezTo>
                    <a:close/>
                    <a:moveTo>
                      <a:pt x="53240" y="95917"/>
                    </a:moveTo>
                    <a:cubicBezTo>
                      <a:pt x="62825" y="95917"/>
                      <a:pt x="70891" y="92297"/>
                      <a:pt x="77439" y="84963"/>
                    </a:cubicBezTo>
                    <a:cubicBezTo>
                      <a:pt x="83987" y="77819"/>
                      <a:pt x="87309" y="68485"/>
                      <a:pt x="87309" y="57150"/>
                    </a:cubicBezTo>
                    <a:cubicBezTo>
                      <a:pt x="87309" y="45910"/>
                      <a:pt x="84082" y="36671"/>
                      <a:pt x="77439" y="29337"/>
                    </a:cubicBezTo>
                    <a:cubicBezTo>
                      <a:pt x="70891" y="22003"/>
                      <a:pt x="62825" y="18383"/>
                      <a:pt x="53240" y="18383"/>
                    </a:cubicBezTo>
                    <a:cubicBezTo>
                      <a:pt x="43465" y="18383"/>
                      <a:pt x="35303" y="22003"/>
                      <a:pt x="28755" y="29337"/>
                    </a:cubicBezTo>
                    <a:cubicBezTo>
                      <a:pt x="22397" y="36671"/>
                      <a:pt x="19170" y="45910"/>
                      <a:pt x="19170" y="57150"/>
                    </a:cubicBezTo>
                    <a:cubicBezTo>
                      <a:pt x="19170" y="68580"/>
                      <a:pt x="22397" y="77915"/>
                      <a:pt x="28755" y="85154"/>
                    </a:cubicBezTo>
                    <a:cubicBezTo>
                      <a:pt x="35398" y="92393"/>
                      <a:pt x="43465" y="95917"/>
                      <a:pt x="53240" y="95917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8" name="Google Shape;438;p49"/>
              <p:cNvSpPr/>
              <p:nvPr/>
            </p:nvSpPr>
            <p:spPr>
              <a:xfrm>
                <a:off x="6251371" y="4636568"/>
                <a:ext cx="149848" cy="156876"/>
              </a:xfrm>
              <a:custGeom>
                <a:rect b="b" l="l" r="r" t="t"/>
                <a:pathLst>
                  <a:path extrusionOk="0" h="156876" w="149848">
                    <a:moveTo>
                      <a:pt x="20119" y="156877"/>
                    </a:moveTo>
                    <a:lnTo>
                      <a:pt x="0" y="156877"/>
                    </a:lnTo>
                    <a:lnTo>
                      <a:pt x="0" y="0"/>
                    </a:lnTo>
                    <a:lnTo>
                      <a:pt x="20119" y="0"/>
                    </a:lnTo>
                    <a:lnTo>
                      <a:pt x="74497" y="95536"/>
                    </a:lnTo>
                    <a:lnTo>
                      <a:pt x="75351" y="95536"/>
                    </a:lnTo>
                    <a:lnTo>
                      <a:pt x="129730" y="0"/>
                    </a:lnTo>
                    <a:lnTo>
                      <a:pt x="149849" y="0"/>
                    </a:lnTo>
                    <a:lnTo>
                      <a:pt x="149849" y="156877"/>
                    </a:lnTo>
                    <a:lnTo>
                      <a:pt x="129730" y="156877"/>
                    </a:lnTo>
                    <a:lnTo>
                      <a:pt x="129730" y="63722"/>
                    </a:lnTo>
                    <a:lnTo>
                      <a:pt x="130584" y="37433"/>
                    </a:lnTo>
                    <a:lnTo>
                      <a:pt x="129730" y="37433"/>
                    </a:lnTo>
                    <a:lnTo>
                      <a:pt x="80856" y="123539"/>
                    </a:lnTo>
                    <a:lnTo>
                      <a:pt x="69088" y="123539"/>
                    </a:lnTo>
                    <a:lnTo>
                      <a:pt x="20214" y="37433"/>
                    </a:lnTo>
                    <a:lnTo>
                      <a:pt x="19360" y="37433"/>
                    </a:lnTo>
                    <a:lnTo>
                      <a:pt x="20214" y="63722"/>
                    </a:lnTo>
                    <a:lnTo>
                      <a:pt x="20214" y="156877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9" name="Google Shape;439;p49"/>
              <p:cNvSpPr/>
              <p:nvPr/>
            </p:nvSpPr>
            <p:spPr>
              <a:xfrm>
                <a:off x="6425515" y="4634759"/>
                <a:ext cx="28470" cy="158686"/>
              </a:xfrm>
              <a:custGeom>
                <a:rect b="b" l="l" r="r" t="t"/>
                <a:pathLst>
                  <a:path extrusionOk="0" h="158686" w="28470">
                    <a:moveTo>
                      <a:pt x="28470" y="14287"/>
                    </a:moveTo>
                    <a:cubicBezTo>
                      <a:pt x="28470" y="18193"/>
                      <a:pt x="27047" y="21622"/>
                      <a:pt x="24295" y="24384"/>
                    </a:cubicBezTo>
                    <a:cubicBezTo>
                      <a:pt x="21543" y="27146"/>
                      <a:pt x="18221" y="28575"/>
                      <a:pt x="14235" y="28575"/>
                    </a:cubicBezTo>
                    <a:cubicBezTo>
                      <a:pt x="10249" y="28575"/>
                      <a:pt x="6928" y="27146"/>
                      <a:pt x="4176" y="24384"/>
                    </a:cubicBezTo>
                    <a:cubicBezTo>
                      <a:pt x="1424" y="21622"/>
                      <a:pt x="0" y="18288"/>
                      <a:pt x="0" y="14287"/>
                    </a:cubicBezTo>
                    <a:cubicBezTo>
                      <a:pt x="0" y="10287"/>
                      <a:pt x="1424" y="6953"/>
                      <a:pt x="4176" y="4191"/>
                    </a:cubicBezTo>
                    <a:cubicBezTo>
                      <a:pt x="6928" y="1429"/>
                      <a:pt x="10249" y="0"/>
                      <a:pt x="14235" y="0"/>
                    </a:cubicBezTo>
                    <a:cubicBezTo>
                      <a:pt x="18221" y="0"/>
                      <a:pt x="21543" y="1429"/>
                      <a:pt x="24295" y="4191"/>
                    </a:cubicBezTo>
                    <a:cubicBezTo>
                      <a:pt x="27047" y="6953"/>
                      <a:pt x="28470" y="10287"/>
                      <a:pt x="28470" y="14287"/>
                    </a:cubicBezTo>
                    <a:close/>
                    <a:moveTo>
                      <a:pt x="24390" y="51340"/>
                    </a:moveTo>
                    <a:lnTo>
                      <a:pt x="24390" y="158687"/>
                    </a:lnTo>
                    <a:lnTo>
                      <a:pt x="4271" y="158687"/>
                    </a:lnTo>
                    <a:lnTo>
                      <a:pt x="4271" y="51340"/>
                    </a:lnTo>
                    <a:lnTo>
                      <a:pt x="24390" y="5134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0" name="Google Shape;440;p49"/>
              <p:cNvSpPr/>
              <p:nvPr/>
            </p:nvSpPr>
            <p:spPr>
              <a:xfrm>
                <a:off x="6473630" y="4682574"/>
                <a:ext cx="94806" cy="110775"/>
              </a:xfrm>
              <a:custGeom>
                <a:rect b="b" l="l" r="r" t="t"/>
                <a:pathLst>
                  <a:path extrusionOk="0" h="110775" w="94806">
                    <a:moveTo>
                      <a:pt x="95" y="3524"/>
                    </a:moveTo>
                    <a:lnTo>
                      <a:pt x="19265" y="3524"/>
                    </a:lnTo>
                    <a:lnTo>
                      <a:pt x="19265" y="18383"/>
                    </a:lnTo>
                    <a:lnTo>
                      <a:pt x="20119" y="18383"/>
                    </a:lnTo>
                    <a:cubicBezTo>
                      <a:pt x="23156" y="13145"/>
                      <a:pt x="27901" y="8763"/>
                      <a:pt x="34164" y="5239"/>
                    </a:cubicBezTo>
                    <a:cubicBezTo>
                      <a:pt x="40428" y="1715"/>
                      <a:pt x="47071" y="0"/>
                      <a:pt x="53904" y="0"/>
                    </a:cubicBezTo>
                    <a:cubicBezTo>
                      <a:pt x="67000" y="0"/>
                      <a:pt x="77060" y="3715"/>
                      <a:pt x="84177" y="11240"/>
                    </a:cubicBezTo>
                    <a:cubicBezTo>
                      <a:pt x="91200" y="18764"/>
                      <a:pt x="94806" y="29432"/>
                      <a:pt x="94806" y="43339"/>
                    </a:cubicBezTo>
                    <a:lnTo>
                      <a:pt x="94806" y="110776"/>
                    </a:lnTo>
                    <a:lnTo>
                      <a:pt x="74687" y="110776"/>
                    </a:lnTo>
                    <a:lnTo>
                      <a:pt x="74687" y="44577"/>
                    </a:lnTo>
                    <a:cubicBezTo>
                      <a:pt x="74213" y="27051"/>
                      <a:pt x="65482" y="18288"/>
                      <a:pt x="48305" y="18288"/>
                    </a:cubicBezTo>
                    <a:cubicBezTo>
                      <a:pt x="40333" y="18288"/>
                      <a:pt x="33595" y="21527"/>
                      <a:pt x="28186" y="28004"/>
                    </a:cubicBezTo>
                    <a:cubicBezTo>
                      <a:pt x="22776" y="34481"/>
                      <a:pt x="20119" y="42291"/>
                      <a:pt x="20119" y="51340"/>
                    </a:cubicBezTo>
                    <a:lnTo>
                      <a:pt x="20119" y="110681"/>
                    </a:lnTo>
                    <a:lnTo>
                      <a:pt x="0" y="110681"/>
                    </a:lnTo>
                    <a:lnTo>
                      <a:pt x="0" y="3524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1" name="Google Shape;441;p49"/>
              <p:cNvSpPr/>
              <p:nvPr/>
            </p:nvSpPr>
            <p:spPr>
              <a:xfrm>
                <a:off x="6584759" y="4636568"/>
                <a:ext cx="107428" cy="160305"/>
              </a:xfrm>
              <a:custGeom>
                <a:rect b="b" l="l" r="r" t="t"/>
                <a:pathLst>
                  <a:path extrusionOk="0" h="160305" w="107428">
                    <a:moveTo>
                      <a:pt x="50772" y="160306"/>
                    </a:moveTo>
                    <a:cubicBezTo>
                      <a:pt x="36822" y="160306"/>
                      <a:pt x="24769" y="154781"/>
                      <a:pt x="14805" y="143637"/>
                    </a:cubicBezTo>
                    <a:cubicBezTo>
                      <a:pt x="4935" y="132398"/>
                      <a:pt x="0" y="118872"/>
                      <a:pt x="0" y="103156"/>
                    </a:cubicBezTo>
                    <a:cubicBezTo>
                      <a:pt x="0" y="87440"/>
                      <a:pt x="4935" y="73914"/>
                      <a:pt x="14805" y="62675"/>
                    </a:cubicBezTo>
                    <a:cubicBezTo>
                      <a:pt x="24864" y="51530"/>
                      <a:pt x="36822" y="46006"/>
                      <a:pt x="50772" y="46006"/>
                    </a:cubicBezTo>
                    <a:cubicBezTo>
                      <a:pt x="58649" y="46006"/>
                      <a:pt x="65767" y="47720"/>
                      <a:pt x="72315" y="51054"/>
                    </a:cubicBezTo>
                    <a:cubicBezTo>
                      <a:pt x="78768" y="54388"/>
                      <a:pt x="83798" y="58865"/>
                      <a:pt x="87309" y="64389"/>
                    </a:cubicBezTo>
                    <a:lnTo>
                      <a:pt x="88163" y="64389"/>
                    </a:lnTo>
                    <a:lnTo>
                      <a:pt x="87309" y="49530"/>
                    </a:lnTo>
                    <a:lnTo>
                      <a:pt x="87309" y="0"/>
                    </a:lnTo>
                    <a:lnTo>
                      <a:pt x="107428" y="0"/>
                    </a:lnTo>
                    <a:lnTo>
                      <a:pt x="107428" y="156877"/>
                    </a:lnTo>
                    <a:lnTo>
                      <a:pt x="88258" y="156877"/>
                    </a:lnTo>
                    <a:lnTo>
                      <a:pt x="88258" y="142018"/>
                    </a:lnTo>
                    <a:lnTo>
                      <a:pt x="87404" y="142018"/>
                    </a:lnTo>
                    <a:cubicBezTo>
                      <a:pt x="83893" y="147542"/>
                      <a:pt x="78958" y="152019"/>
                      <a:pt x="72410" y="155353"/>
                    </a:cubicBezTo>
                    <a:cubicBezTo>
                      <a:pt x="65861" y="158687"/>
                      <a:pt x="58649" y="160306"/>
                      <a:pt x="50772" y="160306"/>
                    </a:cubicBezTo>
                    <a:close/>
                    <a:moveTo>
                      <a:pt x="54094" y="141923"/>
                    </a:moveTo>
                    <a:cubicBezTo>
                      <a:pt x="63963" y="141923"/>
                      <a:pt x="72030" y="138303"/>
                      <a:pt x="78293" y="131159"/>
                    </a:cubicBezTo>
                    <a:cubicBezTo>
                      <a:pt x="84842" y="124016"/>
                      <a:pt x="88163" y="114681"/>
                      <a:pt x="88163" y="103156"/>
                    </a:cubicBezTo>
                    <a:cubicBezTo>
                      <a:pt x="88163" y="91916"/>
                      <a:pt x="84842" y="82677"/>
                      <a:pt x="78293" y="75343"/>
                    </a:cubicBezTo>
                    <a:cubicBezTo>
                      <a:pt x="71935" y="68009"/>
                      <a:pt x="63774" y="64389"/>
                      <a:pt x="54094" y="64389"/>
                    </a:cubicBezTo>
                    <a:cubicBezTo>
                      <a:pt x="44509" y="64389"/>
                      <a:pt x="36442" y="68009"/>
                      <a:pt x="29894" y="75343"/>
                    </a:cubicBezTo>
                    <a:cubicBezTo>
                      <a:pt x="23346" y="82677"/>
                      <a:pt x="20024" y="91916"/>
                      <a:pt x="20024" y="103156"/>
                    </a:cubicBezTo>
                    <a:cubicBezTo>
                      <a:pt x="20024" y="114586"/>
                      <a:pt x="23346" y="123825"/>
                      <a:pt x="29894" y="130969"/>
                    </a:cubicBezTo>
                    <a:cubicBezTo>
                      <a:pt x="36347" y="138303"/>
                      <a:pt x="44414" y="141923"/>
                      <a:pt x="54094" y="1419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42" name="Google Shape;442;p49"/>
            <p:cNvGrpSpPr/>
            <p:nvPr/>
          </p:nvGrpSpPr>
          <p:grpSpPr>
            <a:xfrm>
              <a:off x="4965272" y="4619519"/>
              <a:ext cx="711757" cy="228504"/>
              <a:chOff x="4965272" y="4619519"/>
              <a:chExt cx="711757" cy="228504"/>
            </a:xfrm>
          </p:grpSpPr>
          <p:sp>
            <p:nvSpPr>
              <p:cNvPr id="443" name="Google Shape;443;p49"/>
              <p:cNvSpPr/>
              <p:nvPr/>
            </p:nvSpPr>
            <p:spPr>
              <a:xfrm>
                <a:off x="4965272" y="4619519"/>
                <a:ext cx="173004" cy="177355"/>
              </a:xfrm>
              <a:custGeom>
                <a:rect b="b" l="l" r="r" t="t"/>
                <a:pathLst>
                  <a:path extrusionOk="0" h="177355" w="173004">
                    <a:moveTo>
                      <a:pt x="90061" y="177356"/>
                    </a:moveTo>
                    <a:cubicBezTo>
                      <a:pt x="41092" y="177356"/>
                      <a:pt x="0" y="137541"/>
                      <a:pt x="0" y="88678"/>
                    </a:cubicBezTo>
                    <a:cubicBezTo>
                      <a:pt x="0" y="39815"/>
                      <a:pt x="41092" y="0"/>
                      <a:pt x="90061" y="0"/>
                    </a:cubicBezTo>
                    <a:cubicBezTo>
                      <a:pt x="117108" y="0"/>
                      <a:pt x="136373" y="10573"/>
                      <a:pt x="150893" y="24479"/>
                    </a:cubicBezTo>
                    <a:lnTo>
                      <a:pt x="133811" y="41529"/>
                    </a:lnTo>
                    <a:cubicBezTo>
                      <a:pt x="123371" y="31814"/>
                      <a:pt x="109326" y="24194"/>
                      <a:pt x="90061" y="24194"/>
                    </a:cubicBezTo>
                    <a:cubicBezTo>
                      <a:pt x="54378" y="24194"/>
                      <a:pt x="26383" y="52959"/>
                      <a:pt x="26383" y="88678"/>
                    </a:cubicBezTo>
                    <a:cubicBezTo>
                      <a:pt x="26383" y="124397"/>
                      <a:pt x="54283" y="153162"/>
                      <a:pt x="90061" y="153162"/>
                    </a:cubicBezTo>
                    <a:cubicBezTo>
                      <a:pt x="113217" y="153162"/>
                      <a:pt x="126408" y="143828"/>
                      <a:pt x="134854" y="135446"/>
                    </a:cubicBezTo>
                    <a:cubicBezTo>
                      <a:pt x="141782" y="128492"/>
                      <a:pt x="146338" y="118586"/>
                      <a:pt x="148046" y="104966"/>
                    </a:cubicBezTo>
                    <a:lnTo>
                      <a:pt x="90061" y="104966"/>
                    </a:lnTo>
                    <a:lnTo>
                      <a:pt x="90061" y="80677"/>
                    </a:lnTo>
                    <a:lnTo>
                      <a:pt x="171676" y="80677"/>
                    </a:lnTo>
                    <a:cubicBezTo>
                      <a:pt x="172530" y="84963"/>
                      <a:pt x="173005" y="90202"/>
                      <a:pt x="173005" y="95822"/>
                    </a:cubicBezTo>
                    <a:cubicBezTo>
                      <a:pt x="173005" y="114014"/>
                      <a:pt x="167975" y="136493"/>
                      <a:pt x="152032" y="152495"/>
                    </a:cubicBezTo>
                    <a:cubicBezTo>
                      <a:pt x="136373" y="168688"/>
                      <a:pt x="116444" y="177356"/>
                      <a:pt x="90061" y="177356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4" name="Google Shape;444;p49"/>
              <p:cNvSpPr/>
              <p:nvPr/>
            </p:nvSpPr>
            <p:spPr>
              <a:xfrm>
                <a:off x="5151847" y="4682669"/>
                <a:ext cx="112552" cy="114109"/>
              </a:xfrm>
              <a:custGeom>
                <a:rect b="b" l="l" r="r" t="t"/>
                <a:pathLst>
                  <a:path extrusionOk="0" h="114109" w="112552">
                    <a:moveTo>
                      <a:pt x="112553" y="57055"/>
                    </a:moveTo>
                    <a:cubicBezTo>
                      <a:pt x="112553" y="89916"/>
                      <a:pt x="87214" y="114110"/>
                      <a:pt x="56276" y="114110"/>
                    </a:cubicBezTo>
                    <a:cubicBezTo>
                      <a:pt x="25339" y="114110"/>
                      <a:pt x="0" y="89916"/>
                      <a:pt x="0" y="57055"/>
                    </a:cubicBezTo>
                    <a:cubicBezTo>
                      <a:pt x="0" y="24003"/>
                      <a:pt x="25339" y="0"/>
                      <a:pt x="56276" y="0"/>
                    </a:cubicBezTo>
                    <a:cubicBezTo>
                      <a:pt x="87214" y="0"/>
                      <a:pt x="112553" y="24003"/>
                      <a:pt x="112553" y="57055"/>
                    </a:cubicBezTo>
                    <a:close/>
                    <a:moveTo>
                      <a:pt x="87878" y="57055"/>
                    </a:moveTo>
                    <a:cubicBezTo>
                      <a:pt x="87878" y="36481"/>
                      <a:pt x="73169" y="22479"/>
                      <a:pt x="56181" y="22479"/>
                    </a:cubicBezTo>
                    <a:cubicBezTo>
                      <a:pt x="39194" y="22479"/>
                      <a:pt x="24484" y="36576"/>
                      <a:pt x="24484" y="57055"/>
                    </a:cubicBezTo>
                    <a:cubicBezTo>
                      <a:pt x="24484" y="77343"/>
                      <a:pt x="39194" y="91631"/>
                      <a:pt x="56181" y="91631"/>
                    </a:cubicBezTo>
                    <a:cubicBezTo>
                      <a:pt x="73169" y="91631"/>
                      <a:pt x="87878" y="77438"/>
                      <a:pt x="87878" y="5705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5" name="Google Shape;445;p49"/>
              <p:cNvSpPr/>
              <p:nvPr/>
            </p:nvSpPr>
            <p:spPr>
              <a:xfrm>
                <a:off x="5278160" y="4682669"/>
                <a:ext cx="112552" cy="114109"/>
              </a:xfrm>
              <a:custGeom>
                <a:rect b="b" l="l" r="r" t="t"/>
                <a:pathLst>
                  <a:path extrusionOk="0" h="114109" w="112552">
                    <a:moveTo>
                      <a:pt x="112553" y="57055"/>
                    </a:moveTo>
                    <a:cubicBezTo>
                      <a:pt x="112553" y="89916"/>
                      <a:pt x="87309" y="114110"/>
                      <a:pt x="56276" y="114110"/>
                    </a:cubicBezTo>
                    <a:cubicBezTo>
                      <a:pt x="25244" y="114110"/>
                      <a:pt x="0" y="89916"/>
                      <a:pt x="0" y="57055"/>
                    </a:cubicBezTo>
                    <a:cubicBezTo>
                      <a:pt x="0" y="24003"/>
                      <a:pt x="25244" y="0"/>
                      <a:pt x="56276" y="0"/>
                    </a:cubicBezTo>
                    <a:cubicBezTo>
                      <a:pt x="87214" y="0"/>
                      <a:pt x="112553" y="24003"/>
                      <a:pt x="112553" y="57055"/>
                    </a:cubicBezTo>
                    <a:close/>
                    <a:moveTo>
                      <a:pt x="87878" y="57055"/>
                    </a:moveTo>
                    <a:cubicBezTo>
                      <a:pt x="87878" y="36481"/>
                      <a:pt x="73169" y="22479"/>
                      <a:pt x="56181" y="22479"/>
                    </a:cubicBezTo>
                    <a:cubicBezTo>
                      <a:pt x="39194" y="22479"/>
                      <a:pt x="24484" y="36576"/>
                      <a:pt x="24484" y="57055"/>
                    </a:cubicBezTo>
                    <a:cubicBezTo>
                      <a:pt x="24484" y="77343"/>
                      <a:pt x="39194" y="91631"/>
                      <a:pt x="56181" y="91631"/>
                    </a:cubicBezTo>
                    <a:cubicBezTo>
                      <a:pt x="73169" y="91726"/>
                      <a:pt x="87878" y="77438"/>
                      <a:pt x="87878" y="5705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6" name="Google Shape;446;p49"/>
              <p:cNvSpPr/>
              <p:nvPr/>
            </p:nvSpPr>
            <p:spPr>
              <a:xfrm>
                <a:off x="5404284" y="4682574"/>
                <a:ext cx="109515" cy="165449"/>
              </a:xfrm>
              <a:custGeom>
                <a:rect b="b" l="l" r="r" t="t"/>
                <a:pathLst>
                  <a:path extrusionOk="0" h="165449" w="109515">
                    <a:moveTo>
                      <a:pt x="109516" y="3524"/>
                    </a:moveTo>
                    <a:lnTo>
                      <a:pt x="109516" y="106013"/>
                    </a:lnTo>
                    <a:cubicBezTo>
                      <a:pt x="109516" y="148209"/>
                      <a:pt x="84652" y="165449"/>
                      <a:pt x="55232" y="165449"/>
                    </a:cubicBezTo>
                    <a:cubicBezTo>
                      <a:pt x="27521" y="165449"/>
                      <a:pt x="10819" y="146876"/>
                      <a:pt x="4555" y="131731"/>
                    </a:cubicBezTo>
                    <a:lnTo>
                      <a:pt x="26383" y="122682"/>
                    </a:lnTo>
                    <a:cubicBezTo>
                      <a:pt x="30273" y="132017"/>
                      <a:pt x="39764" y="142970"/>
                      <a:pt x="55138" y="142970"/>
                    </a:cubicBezTo>
                    <a:cubicBezTo>
                      <a:pt x="73928" y="142970"/>
                      <a:pt x="85696" y="131255"/>
                      <a:pt x="85696" y="109442"/>
                    </a:cubicBezTo>
                    <a:lnTo>
                      <a:pt x="85696" y="101251"/>
                    </a:lnTo>
                    <a:lnTo>
                      <a:pt x="84842" y="101251"/>
                    </a:lnTo>
                    <a:cubicBezTo>
                      <a:pt x="79242" y="108204"/>
                      <a:pt x="68424" y="114205"/>
                      <a:pt x="54758" y="114205"/>
                    </a:cubicBezTo>
                    <a:cubicBezTo>
                      <a:pt x="26193" y="114205"/>
                      <a:pt x="0" y="89345"/>
                      <a:pt x="0" y="57341"/>
                    </a:cubicBezTo>
                    <a:cubicBezTo>
                      <a:pt x="0" y="25146"/>
                      <a:pt x="26193" y="0"/>
                      <a:pt x="54758" y="0"/>
                    </a:cubicBezTo>
                    <a:cubicBezTo>
                      <a:pt x="68424" y="0"/>
                      <a:pt x="79242" y="6096"/>
                      <a:pt x="84842" y="12764"/>
                    </a:cubicBezTo>
                    <a:lnTo>
                      <a:pt x="85696" y="12764"/>
                    </a:lnTo>
                    <a:lnTo>
                      <a:pt x="85696" y="3524"/>
                    </a:lnTo>
                    <a:lnTo>
                      <a:pt x="109516" y="3524"/>
                    </a:lnTo>
                    <a:close/>
                    <a:moveTo>
                      <a:pt x="87404" y="57436"/>
                    </a:moveTo>
                    <a:cubicBezTo>
                      <a:pt x="87404" y="37338"/>
                      <a:pt x="74023" y="22574"/>
                      <a:pt x="56846" y="22574"/>
                    </a:cubicBezTo>
                    <a:cubicBezTo>
                      <a:pt x="39574" y="22574"/>
                      <a:pt x="25054" y="37243"/>
                      <a:pt x="25054" y="57436"/>
                    </a:cubicBezTo>
                    <a:cubicBezTo>
                      <a:pt x="25054" y="77343"/>
                      <a:pt x="39574" y="91821"/>
                      <a:pt x="56846" y="91821"/>
                    </a:cubicBezTo>
                    <a:cubicBezTo>
                      <a:pt x="74023" y="91821"/>
                      <a:pt x="87404" y="77343"/>
                      <a:pt x="87404" y="57436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7" name="Google Shape;447;p49"/>
              <p:cNvSpPr/>
              <p:nvPr/>
            </p:nvSpPr>
            <p:spPr>
              <a:xfrm>
                <a:off x="5532590" y="4625614"/>
                <a:ext cx="25148" cy="167830"/>
              </a:xfrm>
              <a:custGeom>
                <a:rect b="b" l="l" r="r" t="t"/>
                <a:pathLst>
                  <a:path extrusionOk="0" h="167830" w="25148">
                    <a:moveTo>
                      <a:pt x="25149" y="0"/>
                    </a:moveTo>
                    <a:lnTo>
                      <a:pt x="25149" y="167831"/>
                    </a:lnTo>
                    <a:lnTo>
                      <a:pt x="0" y="167831"/>
                    </a:lnTo>
                    <a:lnTo>
                      <a:pt x="0" y="0"/>
                    </a:lnTo>
                    <a:lnTo>
                      <a:pt x="251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8" name="Google Shape;448;p49"/>
              <p:cNvSpPr/>
              <p:nvPr/>
            </p:nvSpPr>
            <p:spPr>
              <a:xfrm>
                <a:off x="5572354" y="4682764"/>
                <a:ext cx="104675" cy="114109"/>
              </a:xfrm>
              <a:custGeom>
                <a:rect b="b" l="l" r="r" t="t"/>
                <a:pathLst>
                  <a:path extrusionOk="0" h="114109" w="104675">
                    <a:moveTo>
                      <a:pt x="84082" y="75819"/>
                    </a:moveTo>
                    <a:lnTo>
                      <a:pt x="103537" y="88773"/>
                    </a:lnTo>
                    <a:cubicBezTo>
                      <a:pt x="97274" y="98108"/>
                      <a:pt x="82089" y="114110"/>
                      <a:pt x="55897" y="114110"/>
                    </a:cubicBezTo>
                    <a:cubicBezTo>
                      <a:pt x="23441" y="114110"/>
                      <a:pt x="0" y="89059"/>
                      <a:pt x="0" y="57055"/>
                    </a:cubicBezTo>
                    <a:cubicBezTo>
                      <a:pt x="0" y="23146"/>
                      <a:pt x="23630" y="0"/>
                      <a:pt x="53145" y="0"/>
                    </a:cubicBezTo>
                    <a:cubicBezTo>
                      <a:pt x="82754" y="0"/>
                      <a:pt x="97274" y="23527"/>
                      <a:pt x="102019" y="36290"/>
                    </a:cubicBezTo>
                    <a:lnTo>
                      <a:pt x="104676" y="42767"/>
                    </a:lnTo>
                    <a:lnTo>
                      <a:pt x="28280" y="74390"/>
                    </a:lnTo>
                    <a:cubicBezTo>
                      <a:pt x="34164" y="85820"/>
                      <a:pt x="43180" y="91726"/>
                      <a:pt x="55992" y="91726"/>
                    </a:cubicBezTo>
                    <a:cubicBezTo>
                      <a:pt x="68708" y="91631"/>
                      <a:pt x="77629" y="85344"/>
                      <a:pt x="84082" y="75819"/>
                    </a:cubicBezTo>
                    <a:close/>
                    <a:moveTo>
                      <a:pt x="24200" y="55245"/>
                    </a:moveTo>
                    <a:lnTo>
                      <a:pt x="75257" y="34100"/>
                    </a:lnTo>
                    <a:cubicBezTo>
                      <a:pt x="72410" y="26956"/>
                      <a:pt x="63963" y="22003"/>
                      <a:pt x="53999" y="22003"/>
                    </a:cubicBezTo>
                    <a:cubicBezTo>
                      <a:pt x="41282" y="22003"/>
                      <a:pt x="23535" y="33242"/>
                      <a:pt x="24200" y="5524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c Content - Closing slide w/speakers">
  <p:cSld name="BLANK_1_2_1_1_1_1_1_1_1_1_1_1_1_1_1_1_2_1_1"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50"/>
          <p:cNvSpPr txBox="1"/>
          <p:nvPr>
            <p:ph idx="12" type="sldNum"/>
          </p:nvPr>
        </p:nvSpPr>
        <p:spPr>
          <a:xfrm>
            <a:off x="11695600" y="6498967"/>
            <a:ext cx="496500" cy="123300"/>
          </a:xfrm>
          <a:prstGeom prst="rect">
            <a:avLst/>
          </a:prstGeom>
        </p:spPr>
        <p:txBody>
          <a:bodyPr anchorCtr="0" anchor="ctr" bIns="0" lIns="121900" spcFirstLastPara="1" rIns="121900" wrap="square" tIns="0">
            <a:normAutofit/>
          </a:bodyPr>
          <a:lstStyle>
            <a:lvl1pPr lvl="0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1pPr>
            <a:lvl2pPr lvl="1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2pPr>
            <a:lvl3pPr lvl="2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3pPr>
            <a:lvl4pPr lvl="3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4pPr>
            <a:lvl5pPr lvl="4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5pPr>
            <a:lvl6pPr lvl="5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6pPr>
            <a:lvl7pPr lvl="6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7pPr>
            <a:lvl8pPr lvl="7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8pPr>
            <a:lvl9pPr lvl="8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51" name="Google Shape;451;p50"/>
          <p:cNvSpPr txBox="1"/>
          <p:nvPr>
            <p:ph type="title"/>
          </p:nvPr>
        </p:nvSpPr>
        <p:spPr>
          <a:xfrm>
            <a:off x="609600" y="2047300"/>
            <a:ext cx="7278300" cy="276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500"/>
              <a:buFont typeface="Google Sans Medium"/>
              <a:buNone/>
              <a:defRPr sz="7500">
                <a:latin typeface="Google Sans Medium"/>
                <a:ea typeface="Google Sans Medium"/>
                <a:cs typeface="Google Sans Medium"/>
                <a:sym typeface="Google Sans Medium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500"/>
              <a:buFont typeface="Google Sans Medium"/>
              <a:buNone/>
              <a:defRPr sz="7500">
                <a:latin typeface="Google Sans Medium"/>
                <a:ea typeface="Google Sans Medium"/>
                <a:cs typeface="Google Sans Medium"/>
                <a:sym typeface="Google Sans Medium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500"/>
              <a:buFont typeface="Google Sans Medium"/>
              <a:buNone/>
              <a:defRPr sz="7500">
                <a:latin typeface="Google Sans Medium"/>
                <a:ea typeface="Google Sans Medium"/>
                <a:cs typeface="Google Sans Medium"/>
                <a:sym typeface="Google Sans Medium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500"/>
              <a:buFont typeface="Google Sans Medium"/>
              <a:buNone/>
              <a:defRPr sz="7500">
                <a:latin typeface="Google Sans Medium"/>
                <a:ea typeface="Google Sans Medium"/>
                <a:cs typeface="Google Sans Medium"/>
                <a:sym typeface="Google Sans Medium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500"/>
              <a:buFont typeface="Google Sans Medium"/>
              <a:buNone/>
              <a:defRPr sz="7500">
                <a:latin typeface="Google Sans Medium"/>
                <a:ea typeface="Google Sans Medium"/>
                <a:cs typeface="Google Sans Medium"/>
                <a:sym typeface="Google Sans Medium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500"/>
              <a:buFont typeface="Google Sans Medium"/>
              <a:buNone/>
              <a:defRPr sz="7500">
                <a:latin typeface="Google Sans Medium"/>
                <a:ea typeface="Google Sans Medium"/>
                <a:cs typeface="Google Sans Medium"/>
                <a:sym typeface="Google Sans Medium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500"/>
              <a:buFont typeface="Google Sans Medium"/>
              <a:buNone/>
              <a:defRPr sz="7500">
                <a:latin typeface="Google Sans Medium"/>
                <a:ea typeface="Google Sans Medium"/>
                <a:cs typeface="Google Sans Medium"/>
                <a:sym typeface="Google Sans Medium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500"/>
              <a:buFont typeface="Google Sans Medium"/>
              <a:buNone/>
              <a:defRPr sz="7500">
                <a:latin typeface="Google Sans Medium"/>
                <a:ea typeface="Google Sans Medium"/>
                <a:cs typeface="Google Sans Medium"/>
                <a:sym typeface="Google Sans Medium"/>
              </a:defRPr>
            </a:lvl9pPr>
          </a:lstStyle>
          <a:p/>
        </p:txBody>
      </p:sp>
      <p:grpSp>
        <p:nvGrpSpPr>
          <p:cNvPr id="452" name="Google Shape;452;p50"/>
          <p:cNvGrpSpPr/>
          <p:nvPr/>
        </p:nvGrpSpPr>
        <p:grpSpPr>
          <a:xfrm>
            <a:off x="609609" y="609608"/>
            <a:ext cx="837063" cy="838325"/>
            <a:chOff x="465416" y="478859"/>
            <a:chExt cx="1527766" cy="1530069"/>
          </a:xfrm>
        </p:grpSpPr>
        <p:sp>
          <p:nvSpPr>
            <p:cNvPr id="453" name="Google Shape;453;p50"/>
            <p:cNvSpPr/>
            <p:nvPr/>
          </p:nvSpPr>
          <p:spPr>
            <a:xfrm>
              <a:off x="736855" y="478859"/>
              <a:ext cx="1256327" cy="1426803"/>
            </a:xfrm>
            <a:custGeom>
              <a:rect b="b" l="l" r="r" t="t"/>
              <a:pathLst>
                <a:path extrusionOk="0" h="1426803" w="1256327">
                  <a:moveTo>
                    <a:pt x="501104" y="0"/>
                  </a:moveTo>
                  <a:cubicBezTo>
                    <a:pt x="175435" y="0"/>
                    <a:pt x="-19354" y="270060"/>
                    <a:pt x="1526" y="533744"/>
                  </a:cubicBezTo>
                  <a:cubicBezTo>
                    <a:pt x="10947" y="653091"/>
                    <a:pt x="69511" y="768611"/>
                    <a:pt x="166269" y="858886"/>
                  </a:cubicBezTo>
                  <a:cubicBezTo>
                    <a:pt x="202173" y="892294"/>
                    <a:pt x="241129" y="920092"/>
                    <a:pt x="281363" y="941767"/>
                  </a:cubicBezTo>
                  <a:cubicBezTo>
                    <a:pt x="250296" y="904789"/>
                    <a:pt x="228907" y="859398"/>
                    <a:pt x="220760" y="809670"/>
                  </a:cubicBezTo>
                  <a:cubicBezTo>
                    <a:pt x="199117" y="677062"/>
                    <a:pt x="286454" y="481976"/>
                    <a:pt x="509763" y="481976"/>
                  </a:cubicBezTo>
                  <a:cubicBezTo>
                    <a:pt x="749877" y="481976"/>
                    <a:pt x="1014432" y="710724"/>
                    <a:pt x="1036586" y="991749"/>
                  </a:cubicBezTo>
                  <a:cubicBezTo>
                    <a:pt x="1050336" y="1163627"/>
                    <a:pt x="985150" y="1318677"/>
                    <a:pt x="875150" y="1426804"/>
                  </a:cubicBezTo>
                  <a:cubicBezTo>
                    <a:pt x="1103296" y="1294449"/>
                    <a:pt x="1256327" y="1047599"/>
                    <a:pt x="1256327" y="765041"/>
                  </a:cubicBezTo>
                  <a:cubicBezTo>
                    <a:pt x="1256327" y="459280"/>
                    <a:pt x="1077070" y="195341"/>
                    <a:pt x="818115" y="72934"/>
                  </a:cubicBezTo>
                  <a:cubicBezTo>
                    <a:pt x="722631" y="27542"/>
                    <a:pt x="609068" y="0"/>
                    <a:pt x="5011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4" name="Google Shape;454;p50"/>
            <p:cNvSpPr/>
            <p:nvPr/>
          </p:nvSpPr>
          <p:spPr>
            <a:xfrm>
              <a:off x="465416" y="582125"/>
              <a:ext cx="1256329" cy="1426803"/>
            </a:xfrm>
            <a:custGeom>
              <a:rect b="b" l="l" r="r" t="t"/>
              <a:pathLst>
                <a:path extrusionOk="0" h="1426803" w="1256329">
                  <a:moveTo>
                    <a:pt x="755223" y="1426803"/>
                  </a:moveTo>
                  <a:cubicBezTo>
                    <a:pt x="1080892" y="1426803"/>
                    <a:pt x="1275681" y="1156741"/>
                    <a:pt x="1254804" y="893059"/>
                  </a:cubicBezTo>
                  <a:cubicBezTo>
                    <a:pt x="1245380" y="773712"/>
                    <a:pt x="1186817" y="658192"/>
                    <a:pt x="1090059" y="567917"/>
                  </a:cubicBezTo>
                  <a:cubicBezTo>
                    <a:pt x="1054155" y="534509"/>
                    <a:pt x="1015198" y="506711"/>
                    <a:pt x="974968" y="485036"/>
                  </a:cubicBezTo>
                  <a:cubicBezTo>
                    <a:pt x="1006032" y="522014"/>
                    <a:pt x="1027420" y="567405"/>
                    <a:pt x="1035567" y="617133"/>
                  </a:cubicBezTo>
                  <a:cubicBezTo>
                    <a:pt x="1057210" y="749742"/>
                    <a:pt x="969873" y="944828"/>
                    <a:pt x="746568" y="944828"/>
                  </a:cubicBezTo>
                  <a:cubicBezTo>
                    <a:pt x="506454" y="944828"/>
                    <a:pt x="241896" y="716079"/>
                    <a:pt x="219743" y="435054"/>
                  </a:cubicBezTo>
                  <a:cubicBezTo>
                    <a:pt x="205993" y="263173"/>
                    <a:pt x="271178" y="108126"/>
                    <a:pt x="381177" y="0"/>
                  </a:cubicBezTo>
                  <a:cubicBezTo>
                    <a:pt x="153031" y="132352"/>
                    <a:pt x="0" y="379205"/>
                    <a:pt x="0" y="661762"/>
                  </a:cubicBezTo>
                  <a:cubicBezTo>
                    <a:pt x="0" y="967523"/>
                    <a:pt x="179258" y="1231463"/>
                    <a:pt x="438213" y="1353868"/>
                  </a:cubicBezTo>
                  <a:cubicBezTo>
                    <a:pt x="533700" y="1399260"/>
                    <a:pt x="647263" y="1426803"/>
                    <a:pt x="755223" y="142680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55" name="Google Shape;455;p50"/>
          <p:cNvSpPr/>
          <p:nvPr>
            <p:ph idx="2" type="pic"/>
          </p:nvPr>
        </p:nvSpPr>
        <p:spPr>
          <a:xfrm>
            <a:off x="8922133" y="2047300"/>
            <a:ext cx="684900" cy="685200"/>
          </a:xfrm>
          <a:prstGeom prst="ellipse">
            <a:avLst/>
          </a:prstGeom>
          <a:noFill/>
          <a:ln>
            <a:noFill/>
          </a:ln>
        </p:spPr>
      </p:sp>
      <p:sp>
        <p:nvSpPr>
          <p:cNvPr id="456" name="Google Shape;456;p50"/>
          <p:cNvSpPr txBox="1"/>
          <p:nvPr>
            <p:ph idx="1" type="subTitle"/>
          </p:nvPr>
        </p:nvSpPr>
        <p:spPr>
          <a:xfrm>
            <a:off x="9695033" y="2047300"/>
            <a:ext cx="1887300" cy="685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457" name="Google Shape;457;p50"/>
          <p:cNvSpPr/>
          <p:nvPr>
            <p:ph idx="3" type="pic"/>
          </p:nvPr>
        </p:nvSpPr>
        <p:spPr>
          <a:xfrm>
            <a:off x="8922133" y="2834100"/>
            <a:ext cx="684900" cy="685200"/>
          </a:xfrm>
          <a:prstGeom prst="ellipse">
            <a:avLst/>
          </a:prstGeom>
          <a:noFill/>
          <a:ln>
            <a:noFill/>
          </a:ln>
        </p:spPr>
      </p:sp>
      <p:sp>
        <p:nvSpPr>
          <p:cNvPr id="458" name="Google Shape;458;p50"/>
          <p:cNvSpPr txBox="1"/>
          <p:nvPr>
            <p:ph idx="4" type="subTitle"/>
          </p:nvPr>
        </p:nvSpPr>
        <p:spPr>
          <a:xfrm>
            <a:off x="9695033" y="2834100"/>
            <a:ext cx="1887300" cy="685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459" name="Google Shape;459;p50"/>
          <p:cNvSpPr/>
          <p:nvPr>
            <p:ph idx="5" type="pic"/>
          </p:nvPr>
        </p:nvSpPr>
        <p:spPr>
          <a:xfrm>
            <a:off x="8922133" y="3620900"/>
            <a:ext cx="684900" cy="685200"/>
          </a:xfrm>
          <a:prstGeom prst="ellipse">
            <a:avLst/>
          </a:prstGeom>
          <a:noFill/>
          <a:ln>
            <a:noFill/>
          </a:ln>
        </p:spPr>
      </p:sp>
      <p:sp>
        <p:nvSpPr>
          <p:cNvPr id="460" name="Google Shape;460;p50"/>
          <p:cNvSpPr txBox="1"/>
          <p:nvPr>
            <p:ph idx="6" type="subTitle"/>
          </p:nvPr>
        </p:nvSpPr>
        <p:spPr>
          <a:xfrm>
            <a:off x="9695033" y="3620900"/>
            <a:ext cx="1887300" cy="685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461" name="Google Shape;461;p50"/>
          <p:cNvSpPr/>
          <p:nvPr>
            <p:ph idx="7" type="pic"/>
          </p:nvPr>
        </p:nvSpPr>
        <p:spPr>
          <a:xfrm>
            <a:off x="8922133" y="4407700"/>
            <a:ext cx="684900" cy="685200"/>
          </a:xfrm>
          <a:prstGeom prst="ellipse">
            <a:avLst/>
          </a:prstGeom>
          <a:noFill/>
          <a:ln>
            <a:noFill/>
          </a:ln>
        </p:spPr>
      </p:sp>
      <p:sp>
        <p:nvSpPr>
          <p:cNvPr id="462" name="Google Shape;462;p50"/>
          <p:cNvSpPr txBox="1"/>
          <p:nvPr>
            <p:ph idx="8" type="subTitle"/>
          </p:nvPr>
        </p:nvSpPr>
        <p:spPr>
          <a:xfrm>
            <a:off x="9695033" y="4407700"/>
            <a:ext cx="1887300" cy="685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463" name="Google Shape;463;p50"/>
          <p:cNvSpPr/>
          <p:nvPr>
            <p:ph idx="9" type="pic"/>
          </p:nvPr>
        </p:nvSpPr>
        <p:spPr>
          <a:xfrm>
            <a:off x="8922133" y="5194500"/>
            <a:ext cx="684900" cy="685200"/>
          </a:xfrm>
          <a:prstGeom prst="ellipse">
            <a:avLst/>
          </a:prstGeom>
          <a:noFill/>
          <a:ln>
            <a:noFill/>
          </a:ln>
        </p:spPr>
      </p:sp>
      <p:sp>
        <p:nvSpPr>
          <p:cNvPr id="464" name="Google Shape;464;p50"/>
          <p:cNvSpPr txBox="1"/>
          <p:nvPr>
            <p:ph idx="13" type="subTitle"/>
          </p:nvPr>
        </p:nvSpPr>
        <p:spPr>
          <a:xfrm>
            <a:off x="9695033" y="5194500"/>
            <a:ext cx="1887300" cy="685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grpSp>
        <p:nvGrpSpPr>
          <p:cNvPr id="465" name="Google Shape;465;p50"/>
          <p:cNvGrpSpPr/>
          <p:nvPr/>
        </p:nvGrpSpPr>
        <p:grpSpPr>
          <a:xfrm>
            <a:off x="609304" y="6040039"/>
            <a:ext cx="2043459" cy="270389"/>
            <a:chOff x="4965272" y="4619519"/>
            <a:chExt cx="1726915" cy="228504"/>
          </a:xfrm>
        </p:grpSpPr>
        <p:grpSp>
          <p:nvGrpSpPr>
            <p:cNvPr id="466" name="Google Shape;466;p50"/>
            <p:cNvGrpSpPr/>
            <p:nvPr/>
          </p:nvGrpSpPr>
          <p:grpSpPr>
            <a:xfrm>
              <a:off x="5743461" y="4634759"/>
              <a:ext cx="948726" cy="205929"/>
              <a:chOff x="5743461" y="4634759"/>
              <a:chExt cx="948726" cy="205929"/>
            </a:xfrm>
          </p:grpSpPr>
          <p:sp>
            <p:nvSpPr>
              <p:cNvPr id="467" name="Google Shape;467;p50"/>
              <p:cNvSpPr/>
              <p:nvPr/>
            </p:nvSpPr>
            <p:spPr>
              <a:xfrm>
                <a:off x="5743461" y="4636568"/>
                <a:ext cx="127072" cy="156972"/>
              </a:xfrm>
              <a:custGeom>
                <a:rect b="b" l="l" r="r" t="t"/>
                <a:pathLst>
                  <a:path extrusionOk="0" h="156972" w="127072">
                    <a:moveTo>
                      <a:pt x="0" y="156877"/>
                    </a:moveTo>
                    <a:lnTo>
                      <a:pt x="0" y="0"/>
                    </a:lnTo>
                    <a:lnTo>
                      <a:pt x="47830" y="0"/>
                    </a:lnTo>
                    <a:cubicBezTo>
                      <a:pt x="71650" y="0"/>
                      <a:pt x="90915" y="7239"/>
                      <a:pt x="105340" y="21717"/>
                    </a:cubicBezTo>
                    <a:cubicBezTo>
                      <a:pt x="119860" y="36195"/>
                      <a:pt x="127073" y="55055"/>
                      <a:pt x="127073" y="78486"/>
                    </a:cubicBezTo>
                    <a:cubicBezTo>
                      <a:pt x="127073" y="102013"/>
                      <a:pt x="119860" y="120968"/>
                      <a:pt x="105340" y="135350"/>
                    </a:cubicBezTo>
                    <a:cubicBezTo>
                      <a:pt x="90820" y="149733"/>
                      <a:pt x="71650" y="156972"/>
                      <a:pt x="47830" y="156972"/>
                    </a:cubicBezTo>
                    <a:lnTo>
                      <a:pt x="0" y="156972"/>
                    </a:lnTo>
                    <a:close/>
                    <a:moveTo>
                      <a:pt x="20119" y="19241"/>
                    </a:moveTo>
                    <a:lnTo>
                      <a:pt x="20119" y="137541"/>
                    </a:lnTo>
                    <a:lnTo>
                      <a:pt x="47830" y="137541"/>
                    </a:lnTo>
                    <a:cubicBezTo>
                      <a:pt x="66051" y="137541"/>
                      <a:pt x="80381" y="132302"/>
                      <a:pt x="90820" y="121920"/>
                    </a:cubicBezTo>
                    <a:cubicBezTo>
                      <a:pt x="101259" y="111443"/>
                      <a:pt x="106574" y="96965"/>
                      <a:pt x="106574" y="78391"/>
                    </a:cubicBezTo>
                    <a:cubicBezTo>
                      <a:pt x="106574" y="60008"/>
                      <a:pt x="101354" y="45530"/>
                      <a:pt x="90820" y="35052"/>
                    </a:cubicBezTo>
                    <a:cubicBezTo>
                      <a:pt x="80381" y="24575"/>
                      <a:pt x="66051" y="19241"/>
                      <a:pt x="47830" y="19241"/>
                    </a:cubicBezTo>
                    <a:lnTo>
                      <a:pt x="20119" y="1924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8" name="Google Shape;468;p50"/>
              <p:cNvSpPr/>
              <p:nvPr/>
            </p:nvSpPr>
            <p:spPr>
              <a:xfrm>
                <a:off x="5884484" y="4682574"/>
                <a:ext cx="104675" cy="114300"/>
              </a:xfrm>
              <a:custGeom>
                <a:rect b="b" l="l" r="r" t="t"/>
                <a:pathLst>
                  <a:path extrusionOk="0" h="114300" w="104675">
                    <a:moveTo>
                      <a:pt x="54094" y="114300"/>
                    </a:moveTo>
                    <a:cubicBezTo>
                      <a:pt x="38340" y="114300"/>
                      <a:pt x="25433" y="108871"/>
                      <a:pt x="15279" y="98108"/>
                    </a:cubicBezTo>
                    <a:cubicBezTo>
                      <a:pt x="5125" y="87344"/>
                      <a:pt x="0" y="73628"/>
                      <a:pt x="0" y="57150"/>
                    </a:cubicBezTo>
                    <a:cubicBezTo>
                      <a:pt x="0" y="40767"/>
                      <a:pt x="4935" y="27146"/>
                      <a:pt x="14805" y="16288"/>
                    </a:cubicBezTo>
                    <a:cubicBezTo>
                      <a:pt x="24674" y="5429"/>
                      <a:pt x="37391" y="0"/>
                      <a:pt x="52765" y="0"/>
                    </a:cubicBezTo>
                    <a:cubicBezTo>
                      <a:pt x="68613" y="0"/>
                      <a:pt x="81235" y="5143"/>
                      <a:pt x="90631" y="15430"/>
                    </a:cubicBezTo>
                    <a:cubicBezTo>
                      <a:pt x="100026" y="25717"/>
                      <a:pt x="104676" y="40196"/>
                      <a:pt x="104676" y="58674"/>
                    </a:cubicBezTo>
                    <a:lnTo>
                      <a:pt x="104486" y="60865"/>
                    </a:lnTo>
                    <a:lnTo>
                      <a:pt x="20499" y="60865"/>
                    </a:lnTo>
                    <a:cubicBezTo>
                      <a:pt x="20783" y="71342"/>
                      <a:pt x="24295" y="79820"/>
                      <a:pt x="30938" y="86297"/>
                    </a:cubicBezTo>
                    <a:cubicBezTo>
                      <a:pt x="37676" y="92678"/>
                      <a:pt x="45647" y="95917"/>
                      <a:pt x="54948" y="95917"/>
                    </a:cubicBezTo>
                    <a:cubicBezTo>
                      <a:pt x="67759" y="95917"/>
                      <a:pt x="77819" y="89535"/>
                      <a:pt x="85031" y="76676"/>
                    </a:cubicBezTo>
                    <a:lnTo>
                      <a:pt x="102968" y="85439"/>
                    </a:lnTo>
                    <a:cubicBezTo>
                      <a:pt x="98128" y="94488"/>
                      <a:pt x="91485" y="101537"/>
                      <a:pt x="83038" y="106680"/>
                    </a:cubicBezTo>
                    <a:cubicBezTo>
                      <a:pt x="74497" y="111728"/>
                      <a:pt x="64912" y="114300"/>
                      <a:pt x="54094" y="114300"/>
                    </a:cubicBezTo>
                    <a:close/>
                    <a:moveTo>
                      <a:pt x="22017" y="44196"/>
                    </a:moveTo>
                    <a:lnTo>
                      <a:pt x="83323" y="44196"/>
                    </a:lnTo>
                    <a:cubicBezTo>
                      <a:pt x="82754" y="36766"/>
                      <a:pt x="79717" y="30575"/>
                      <a:pt x="74213" y="25717"/>
                    </a:cubicBezTo>
                    <a:cubicBezTo>
                      <a:pt x="68708" y="20860"/>
                      <a:pt x="61401" y="18383"/>
                      <a:pt x="52291" y="18383"/>
                    </a:cubicBezTo>
                    <a:cubicBezTo>
                      <a:pt x="44698" y="18383"/>
                      <a:pt x="38245" y="20765"/>
                      <a:pt x="32741" y="25432"/>
                    </a:cubicBezTo>
                    <a:cubicBezTo>
                      <a:pt x="27331" y="30099"/>
                      <a:pt x="23725" y="36385"/>
                      <a:pt x="22017" y="44196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9" name="Google Shape;469;p50"/>
              <p:cNvSpPr/>
              <p:nvPr/>
            </p:nvSpPr>
            <p:spPr>
              <a:xfrm>
                <a:off x="6000927" y="4682574"/>
                <a:ext cx="104675" cy="114300"/>
              </a:xfrm>
              <a:custGeom>
                <a:rect b="b" l="l" r="r" t="t"/>
                <a:pathLst>
                  <a:path extrusionOk="0" h="114300" w="104675">
                    <a:moveTo>
                      <a:pt x="54094" y="114300"/>
                    </a:moveTo>
                    <a:cubicBezTo>
                      <a:pt x="38340" y="114300"/>
                      <a:pt x="25433" y="108871"/>
                      <a:pt x="15279" y="98108"/>
                    </a:cubicBezTo>
                    <a:cubicBezTo>
                      <a:pt x="5125" y="87344"/>
                      <a:pt x="0" y="73628"/>
                      <a:pt x="0" y="57150"/>
                    </a:cubicBezTo>
                    <a:cubicBezTo>
                      <a:pt x="0" y="40767"/>
                      <a:pt x="4935" y="27146"/>
                      <a:pt x="14805" y="16288"/>
                    </a:cubicBezTo>
                    <a:cubicBezTo>
                      <a:pt x="24674" y="5429"/>
                      <a:pt x="37391" y="0"/>
                      <a:pt x="52765" y="0"/>
                    </a:cubicBezTo>
                    <a:cubicBezTo>
                      <a:pt x="68614" y="0"/>
                      <a:pt x="81235" y="5143"/>
                      <a:pt x="90631" y="15430"/>
                    </a:cubicBezTo>
                    <a:cubicBezTo>
                      <a:pt x="100026" y="25717"/>
                      <a:pt x="104676" y="40196"/>
                      <a:pt x="104676" y="58674"/>
                    </a:cubicBezTo>
                    <a:lnTo>
                      <a:pt x="104486" y="60865"/>
                    </a:lnTo>
                    <a:lnTo>
                      <a:pt x="20404" y="60865"/>
                    </a:lnTo>
                    <a:cubicBezTo>
                      <a:pt x="20688" y="71342"/>
                      <a:pt x="24200" y="79820"/>
                      <a:pt x="30843" y="86297"/>
                    </a:cubicBezTo>
                    <a:cubicBezTo>
                      <a:pt x="37581" y="92678"/>
                      <a:pt x="45553" y="95917"/>
                      <a:pt x="54853" y="95917"/>
                    </a:cubicBezTo>
                    <a:cubicBezTo>
                      <a:pt x="67665" y="95917"/>
                      <a:pt x="77724" y="89535"/>
                      <a:pt x="84937" y="76676"/>
                    </a:cubicBezTo>
                    <a:lnTo>
                      <a:pt x="102873" y="85439"/>
                    </a:lnTo>
                    <a:cubicBezTo>
                      <a:pt x="98033" y="94488"/>
                      <a:pt x="91390" y="101537"/>
                      <a:pt x="82944" y="106680"/>
                    </a:cubicBezTo>
                    <a:cubicBezTo>
                      <a:pt x="74497" y="111728"/>
                      <a:pt x="64817" y="114300"/>
                      <a:pt x="54094" y="114300"/>
                    </a:cubicBezTo>
                    <a:close/>
                    <a:moveTo>
                      <a:pt x="22017" y="44196"/>
                    </a:moveTo>
                    <a:lnTo>
                      <a:pt x="83323" y="44196"/>
                    </a:lnTo>
                    <a:cubicBezTo>
                      <a:pt x="82754" y="36766"/>
                      <a:pt x="79717" y="30575"/>
                      <a:pt x="74308" y="25717"/>
                    </a:cubicBezTo>
                    <a:cubicBezTo>
                      <a:pt x="68803" y="20860"/>
                      <a:pt x="61496" y="18383"/>
                      <a:pt x="52385" y="18383"/>
                    </a:cubicBezTo>
                    <a:cubicBezTo>
                      <a:pt x="44793" y="18383"/>
                      <a:pt x="38340" y="20765"/>
                      <a:pt x="32836" y="25432"/>
                    </a:cubicBezTo>
                    <a:cubicBezTo>
                      <a:pt x="27332" y="30099"/>
                      <a:pt x="23725" y="36385"/>
                      <a:pt x="22017" y="44196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0" name="Google Shape;470;p50"/>
              <p:cNvSpPr/>
              <p:nvPr/>
            </p:nvSpPr>
            <p:spPr>
              <a:xfrm>
                <a:off x="6122401" y="4682574"/>
                <a:ext cx="107333" cy="158114"/>
              </a:xfrm>
              <a:custGeom>
                <a:rect b="b" l="l" r="r" t="t"/>
                <a:pathLst>
                  <a:path extrusionOk="0" h="158114" w="107333">
                    <a:moveTo>
                      <a:pt x="56561" y="114300"/>
                    </a:moveTo>
                    <a:cubicBezTo>
                      <a:pt x="48684" y="114300"/>
                      <a:pt x="41567" y="112586"/>
                      <a:pt x="35113" y="109252"/>
                    </a:cubicBezTo>
                    <a:cubicBezTo>
                      <a:pt x="28660" y="105918"/>
                      <a:pt x="23630" y="101441"/>
                      <a:pt x="20119" y="95917"/>
                    </a:cubicBezTo>
                    <a:lnTo>
                      <a:pt x="19265" y="95917"/>
                    </a:lnTo>
                    <a:lnTo>
                      <a:pt x="20119" y="110776"/>
                    </a:lnTo>
                    <a:lnTo>
                      <a:pt x="20119" y="158115"/>
                    </a:lnTo>
                    <a:lnTo>
                      <a:pt x="0" y="158115"/>
                    </a:lnTo>
                    <a:lnTo>
                      <a:pt x="0" y="3524"/>
                    </a:lnTo>
                    <a:lnTo>
                      <a:pt x="19170" y="3524"/>
                    </a:lnTo>
                    <a:lnTo>
                      <a:pt x="19170" y="18383"/>
                    </a:lnTo>
                    <a:lnTo>
                      <a:pt x="20024" y="18383"/>
                    </a:lnTo>
                    <a:cubicBezTo>
                      <a:pt x="23536" y="12859"/>
                      <a:pt x="28470" y="8382"/>
                      <a:pt x="35019" y="5048"/>
                    </a:cubicBezTo>
                    <a:cubicBezTo>
                      <a:pt x="41472" y="1715"/>
                      <a:pt x="48684" y="0"/>
                      <a:pt x="56466" y="0"/>
                    </a:cubicBezTo>
                    <a:cubicBezTo>
                      <a:pt x="70606" y="0"/>
                      <a:pt x="82564" y="5524"/>
                      <a:pt x="92244" y="16669"/>
                    </a:cubicBezTo>
                    <a:cubicBezTo>
                      <a:pt x="102303" y="27908"/>
                      <a:pt x="107333" y="41434"/>
                      <a:pt x="107333" y="57150"/>
                    </a:cubicBezTo>
                    <a:cubicBezTo>
                      <a:pt x="107333" y="73057"/>
                      <a:pt x="102303" y="86582"/>
                      <a:pt x="92244" y="97631"/>
                    </a:cubicBezTo>
                    <a:cubicBezTo>
                      <a:pt x="82564" y="108776"/>
                      <a:pt x="70606" y="114300"/>
                      <a:pt x="56561" y="114300"/>
                    </a:cubicBezTo>
                    <a:close/>
                    <a:moveTo>
                      <a:pt x="53240" y="95917"/>
                    </a:moveTo>
                    <a:cubicBezTo>
                      <a:pt x="62825" y="95917"/>
                      <a:pt x="70891" y="92297"/>
                      <a:pt x="77439" y="84963"/>
                    </a:cubicBezTo>
                    <a:cubicBezTo>
                      <a:pt x="83987" y="77819"/>
                      <a:pt x="87309" y="68485"/>
                      <a:pt x="87309" y="57150"/>
                    </a:cubicBezTo>
                    <a:cubicBezTo>
                      <a:pt x="87309" y="45910"/>
                      <a:pt x="84082" y="36671"/>
                      <a:pt x="77439" y="29337"/>
                    </a:cubicBezTo>
                    <a:cubicBezTo>
                      <a:pt x="70891" y="22003"/>
                      <a:pt x="62825" y="18383"/>
                      <a:pt x="53240" y="18383"/>
                    </a:cubicBezTo>
                    <a:cubicBezTo>
                      <a:pt x="43465" y="18383"/>
                      <a:pt x="35303" y="22003"/>
                      <a:pt x="28755" y="29337"/>
                    </a:cubicBezTo>
                    <a:cubicBezTo>
                      <a:pt x="22397" y="36671"/>
                      <a:pt x="19170" y="45910"/>
                      <a:pt x="19170" y="57150"/>
                    </a:cubicBezTo>
                    <a:cubicBezTo>
                      <a:pt x="19170" y="68580"/>
                      <a:pt x="22397" y="77915"/>
                      <a:pt x="28755" y="85154"/>
                    </a:cubicBezTo>
                    <a:cubicBezTo>
                      <a:pt x="35398" y="92393"/>
                      <a:pt x="43465" y="95917"/>
                      <a:pt x="53240" y="95917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1" name="Google Shape;471;p50"/>
              <p:cNvSpPr/>
              <p:nvPr/>
            </p:nvSpPr>
            <p:spPr>
              <a:xfrm>
                <a:off x="6251371" y="4636568"/>
                <a:ext cx="149848" cy="156876"/>
              </a:xfrm>
              <a:custGeom>
                <a:rect b="b" l="l" r="r" t="t"/>
                <a:pathLst>
                  <a:path extrusionOk="0" h="156876" w="149848">
                    <a:moveTo>
                      <a:pt x="20119" y="156877"/>
                    </a:moveTo>
                    <a:lnTo>
                      <a:pt x="0" y="156877"/>
                    </a:lnTo>
                    <a:lnTo>
                      <a:pt x="0" y="0"/>
                    </a:lnTo>
                    <a:lnTo>
                      <a:pt x="20119" y="0"/>
                    </a:lnTo>
                    <a:lnTo>
                      <a:pt x="74497" y="95536"/>
                    </a:lnTo>
                    <a:lnTo>
                      <a:pt x="75351" y="95536"/>
                    </a:lnTo>
                    <a:lnTo>
                      <a:pt x="129730" y="0"/>
                    </a:lnTo>
                    <a:lnTo>
                      <a:pt x="149849" y="0"/>
                    </a:lnTo>
                    <a:lnTo>
                      <a:pt x="149849" y="156877"/>
                    </a:lnTo>
                    <a:lnTo>
                      <a:pt x="129730" y="156877"/>
                    </a:lnTo>
                    <a:lnTo>
                      <a:pt x="129730" y="63722"/>
                    </a:lnTo>
                    <a:lnTo>
                      <a:pt x="130584" y="37433"/>
                    </a:lnTo>
                    <a:lnTo>
                      <a:pt x="129730" y="37433"/>
                    </a:lnTo>
                    <a:lnTo>
                      <a:pt x="80856" y="123539"/>
                    </a:lnTo>
                    <a:lnTo>
                      <a:pt x="69088" y="123539"/>
                    </a:lnTo>
                    <a:lnTo>
                      <a:pt x="20214" y="37433"/>
                    </a:lnTo>
                    <a:lnTo>
                      <a:pt x="19360" y="37433"/>
                    </a:lnTo>
                    <a:lnTo>
                      <a:pt x="20214" y="63722"/>
                    </a:lnTo>
                    <a:lnTo>
                      <a:pt x="20214" y="156877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2" name="Google Shape;472;p50"/>
              <p:cNvSpPr/>
              <p:nvPr/>
            </p:nvSpPr>
            <p:spPr>
              <a:xfrm>
                <a:off x="6425515" y="4634759"/>
                <a:ext cx="28470" cy="158686"/>
              </a:xfrm>
              <a:custGeom>
                <a:rect b="b" l="l" r="r" t="t"/>
                <a:pathLst>
                  <a:path extrusionOk="0" h="158686" w="28470">
                    <a:moveTo>
                      <a:pt x="28470" y="14287"/>
                    </a:moveTo>
                    <a:cubicBezTo>
                      <a:pt x="28470" y="18193"/>
                      <a:pt x="27047" y="21622"/>
                      <a:pt x="24295" y="24384"/>
                    </a:cubicBezTo>
                    <a:cubicBezTo>
                      <a:pt x="21543" y="27146"/>
                      <a:pt x="18221" y="28575"/>
                      <a:pt x="14235" y="28575"/>
                    </a:cubicBezTo>
                    <a:cubicBezTo>
                      <a:pt x="10249" y="28575"/>
                      <a:pt x="6928" y="27146"/>
                      <a:pt x="4176" y="24384"/>
                    </a:cubicBezTo>
                    <a:cubicBezTo>
                      <a:pt x="1424" y="21622"/>
                      <a:pt x="0" y="18288"/>
                      <a:pt x="0" y="14287"/>
                    </a:cubicBezTo>
                    <a:cubicBezTo>
                      <a:pt x="0" y="10287"/>
                      <a:pt x="1424" y="6953"/>
                      <a:pt x="4176" y="4191"/>
                    </a:cubicBezTo>
                    <a:cubicBezTo>
                      <a:pt x="6928" y="1429"/>
                      <a:pt x="10249" y="0"/>
                      <a:pt x="14235" y="0"/>
                    </a:cubicBezTo>
                    <a:cubicBezTo>
                      <a:pt x="18221" y="0"/>
                      <a:pt x="21543" y="1429"/>
                      <a:pt x="24295" y="4191"/>
                    </a:cubicBezTo>
                    <a:cubicBezTo>
                      <a:pt x="27047" y="6953"/>
                      <a:pt x="28470" y="10287"/>
                      <a:pt x="28470" y="14287"/>
                    </a:cubicBezTo>
                    <a:close/>
                    <a:moveTo>
                      <a:pt x="24390" y="51340"/>
                    </a:moveTo>
                    <a:lnTo>
                      <a:pt x="24390" y="158687"/>
                    </a:lnTo>
                    <a:lnTo>
                      <a:pt x="4271" y="158687"/>
                    </a:lnTo>
                    <a:lnTo>
                      <a:pt x="4271" y="51340"/>
                    </a:lnTo>
                    <a:lnTo>
                      <a:pt x="24390" y="5134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3" name="Google Shape;473;p50"/>
              <p:cNvSpPr/>
              <p:nvPr/>
            </p:nvSpPr>
            <p:spPr>
              <a:xfrm>
                <a:off x="6473630" y="4682574"/>
                <a:ext cx="94806" cy="110775"/>
              </a:xfrm>
              <a:custGeom>
                <a:rect b="b" l="l" r="r" t="t"/>
                <a:pathLst>
                  <a:path extrusionOk="0" h="110775" w="94806">
                    <a:moveTo>
                      <a:pt x="95" y="3524"/>
                    </a:moveTo>
                    <a:lnTo>
                      <a:pt x="19265" y="3524"/>
                    </a:lnTo>
                    <a:lnTo>
                      <a:pt x="19265" y="18383"/>
                    </a:lnTo>
                    <a:lnTo>
                      <a:pt x="20119" y="18383"/>
                    </a:lnTo>
                    <a:cubicBezTo>
                      <a:pt x="23156" y="13145"/>
                      <a:pt x="27901" y="8763"/>
                      <a:pt x="34164" y="5239"/>
                    </a:cubicBezTo>
                    <a:cubicBezTo>
                      <a:pt x="40428" y="1715"/>
                      <a:pt x="47071" y="0"/>
                      <a:pt x="53904" y="0"/>
                    </a:cubicBezTo>
                    <a:cubicBezTo>
                      <a:pt x="67000" y="0"/>
                      <a:pt x="77060" y="3715"/>
                      <a:pt x="84177" y="11240"/>
                    </a:cubicBezTo>
                    <a:cubicBezTo>
                      <a:pt x="91200" y="18764"/>
                      <a:pt x="94806" y="29432"/>
                      <a:pt x="94806" y="43339"/>
                    </a:cubicBezTo>
                    <a:lnTo>
                      <a:pt x="94806" y="110776"/>
                    </a:lnTo>
                    <a:lnTo>
                      <a:pt x="74687" y="110776"/>
                    </a:lnTo>
                    <a:lnTo>
                      <a:pt x="74687" y="44577"/>
                    </a:lnTo>
                    <a:cubicBezTo>
                      <a:pt x="74213" y="27051"/>
                      <a:pt x="65482" y="18288"/>
                      <a:pt x="48305" y="18288"/>
                    </a:cubicBezTo>
                    <a:cubicBezTo>
                      <a:pt x="40333" y="18288"/>
                      <a:pt x="33595" y="21527"/>
                      <a:pt x="28186" y="28004"/>
                    </a:cubicBezTo>
                    <a:cubicBezTo>
                      <a:pt x="22776" y="34481"/>
                      <a:pt x="20119" y="42291"/>
                      <a:pt x="20119" y="51340"/>
                    </a:cubicBezTo>
                    <a:lnTo>
                      <a:pt x="20119" y="110681"/>
                    </a:lnTo>
                    <a:lnTo>
                      <a:pt x="0" y="110681"/>
                    </a:lnTo>
                    <a:lnTo>
                      <a:pt x="0" y="3524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4" name="Google Shape;474;p50"/>
              <p:cNvSpPr/>
              <p:nvPr/>
            </p:nvSpPr>
            <p:spPr>
              <a:xfrm>
                <a:off x="6584759" y="4636568"/>
                <a:ext cx="107428" cy="160305"/>
              </a:xfrm>
              <a:custGeom>
                <a:rect b="b" l="l" r="r" t="t"/>
                <a:pathLst>
                  <a:path extrusionOk="0" h="160305" w="107428">
                    <a:moveTo>
                      <a:pt x="50772" y="160306"/>
                    </a:moveTo>
                    <a:cubicBezTo>
                      <a:pt x="36822" y="160306"/>
                      <a:pt x="24769" y="154781"/>
                      <a:pt x="14805" y="143637"/>
                    </a:cubicBezTo>
                    <a:cubicBezTo>
                      <a:pt x="4935" y="132398"/>
                      <a:pt x="0" y="118872"/>
                      <a:pt x="0" y="103156"/>
                    </a:cubicBezTo>
                    <a:cubicBezTo>
                      <a:pt x="0" y="87440"/>
                      <a:pt x="4935" y="73914"/>
                      <a:pt x="14805" y="62675"/>
                    </a:cubicBezTo>
                    <a:cubicBezTo>
                      <a:pt x="24864" y="51530"/>
                      <a:pt x="36822" y="46006"/>
                      <a:pt x="50772" y="46006"/>
                    </a:cubicBezTo>
                    <a:cubicBezTo>
                      <a:pt x="58649" y="46006"/>
                      <a:pt x="65767" y="47720"/>
                      <a:pt x="72315" y="51054"/>
                    </a:cubicBezTo>
                    <a:cubicBezTo>
                      <a:pt x="78768" y="54388"/>
                      <a:pt x="83798" y="58865"/>
                      <a:pt x="87309" y="64389"/>
                    </a:cubicBezTo>
                    <a:lnTo>
                      <a:pt x="88163" y="64389"/>
                    </a:lnTo>
                    <a:lnTo>
                      <a:pt x="87309" y="49530"/>
                    </a:lnTo>
                    <a:lnTo>
                      <a:pt x="87309" y="0"/>
                    </a:lnTo>
                    <a:lnTo>
                      <a:pt x="107428" y="0"/>
                    </a:lnTo>
                    <a:lnTo>
                      <a:pt x="107428" y="156877"/>
                    </a:lnTo>
                    <a:lnTo>
                      <a:pt x="88258" y="156877"/>
                    </a:lnTo>
                    <a:lnTo>
                      <a:pt x="88258" y="142018"/>
                    </a:lnTo>
                    <a:lnTo>
                      <a:pt x="87404" y="142018"/>
                    </a:lnTo>
                    <a:cubicBezTo>
                      <a:pt x="83893" y="147542"/>
                      <a:pt x="78958" y="152019"/>
                      <a:pt x="72410" y="155353"/>
                    </a:cubicBezTo>
                    <a:cubicBezTo>
                      <a:pt x="65861" y="158687"/>
                      <a:pt x="58649" y="160306"/>
                      <a:pt x="50772" y="160306"/>
                    </a:cubicBezTo>
                    <a:close/>
                    <a:moveTo>
                      <a:pt x="54094" y="141923"/>
                    </a:moveTo>
                    <a:cubicBezTo>
                      <a:pt x="63963" y="141923"/>
                      <a:pt x="72030" y="138303"/>
                      <a:pt x="78293" y="131159"/>
                    </a:cubicBezTo>
                    <a:cubicBezTo>
                      <a:pt x="84842" y="124016"/>
                      <a:pt x="88163" y="114681"/>
                      <a:pt x="88163" y="103156"/>
                    </a:cubicBezTo>
                    <a:cubicBezTo>
                      <a:pt x="88163" y="91916"/>
                      <a:pt x="84842" y="82677"/>
                      <a:pt x="78293" y="75343"/>
                    </a:cubicBezTo>
                    <a:cubicBezTo>
                      <a:pt x="71935" y="68009"/>
                      <a:pt x="63774" y="64389"/>
                      <a:pt x="54094" y="64389"/>
                    </a:cubicBezTo>
                    <a:cubicBezTo>
                      <a:pt x="44509" y="64389"/>
                      <a:pt x="36442" y="68009"/>
                      <a:pt x="29894" y="75343"/>
                    </a:cubicBezTo>
                    <a:cubicBezTo>
                      <a:pt x="23346" y="82677"/>
                      <a:pt x="20024" y="91916"/>
                      <a:pt x="20024" y="103156"/>
                    </a:cubicBezTo>
                    <a:cubicBezTo>
                      <a:pt x="20024" y="114586"/>
                      <a:pt x="23346" y="123825"/>
                      <a:pt x="29894" y="130969"/>
                    </a:cubicBezTo>
                    <a:cubicBezTo>
                      <a:pt x="36347" y="138303"/>
                      <a:pt x="44414" y="141923"/>
                      <a:pt x="54094" y="1419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75" name="Google Shape;475;p50"/>
            <p:cNvGrpSpPr/>
            <p:nvPr/>
          </p:nvGrpSpPr>
          <p:grpSpPr>
            <a:xfrm>
              <a:off x="4965272" y="4619519"/>
              <a:ext cx="711757" cy="228504"/>
              <a:chOff x="4965272" y="4619519"/>
              <a:chExt cx="711757" cy="228504"/>
            </a:xfrm>
          </p:grpSpPr>
          <p:sp>
            <p:nvSpPr>
              <p:cNvPr id="476" name="Google Shape;476;p50"/>
              <p:cNvSpPr/>
              <p:nvPr/>
            </p:nvSpPr>
            <p:spPr>
              <a:xfrm>
                <a:off x="4965272" y="4619519"/>
                <a:ext cx="173004" cy="177355"/>
              </a:xfrm>
              <a:custGeom>
                <a:rect b="b" l="l" r="r" t="t"/>
                <a:pathLst>
                  <a:path extrusionOk="0" h="177355" w="173004">
                    <a:moveTo>
                      <a:pt x="90061" y="177356"/>
                    </a:moveTo>
                    <a:cubicBezTo>
                      <a:pt x="41092" y="177356"/>
                      <a:pt x="0" y="137541"/>
                      <a:pt x="0" y="88678"/>
                    </a:cubicBezTo>
                    <a:cubicBezTo>
                      <a:pt x="0" y="39815"/>
                      <a:pt x="41092" y="0"/>
                      <a:pt x="90061" y="0"/>
                    </a:cubicBezTo>
                    <a:cubicBezTo>
                      <a:pt x="117108" y="0"/>
                      <a:pt x="136373" y="10573"/>
                      <a:pt x="150893" y="24479"/>
                    </a:cubicBezTo>
                    <a:lnTo>
                      <a:pt x="133811" y="41529"/>
                    </a:lnTo>
                    <a:cubicBezTo>
                      <a:pt x="123371" y="31814"/>
                      <a:pt x="109326" y="24194"/>
                      <a:pt x="90061" y="24194"/>
                    </a:cubicBezTo>
                    <a:cubicBezTo>
                      <a:pt x="54378" y="24194"/>
                      <a:pt x="26383" y="52959"/>
                      <a:pt x="26383" y="88678"/>
                    </a:cubicBezTo>
                    <a:cubicBezTo>
                      <a:pt x="26383" y="124397"/>
                      <a:pt x="54283" y="153162"/>
                      <a:pt x="90061" y="153162"/>
                    </a:cubicBezTo>
                    <a:cubicBezTo>
                      <a:pt x="113217" y="153162"/>
                      <a:pt x="126408" y="143828"/>
                      <a:pt x="134854" y="135446"/>
                    </a:cubicBezTo>
                    <a:cubicBezTo>
                      <a:pt x="141782" y="128492"/>
                      <a:pt x="146338" y="118586"/>
                      <a:pt x="148046" y="104966"/>
                    </a:cubicBezTo>
                    <a:lnTo>
                      <a:pt x="90061" y="104966"/>
                    </a:lnTo>
                    <a:lnTo>
                      <a:pt x="90061" y="80677"/>
                    </a:lnTo>
                    <a:lnTo>
                      <a:pt x="171676" y="80677"/>
                    </a:lnTo>
                    <a:cubicBezTo>
                      <a:pt x="172530" y="84963"/>
                      <a:pt x="173005" y="90202"/>
                      <a:pt x="173005" y="95822"/>
                    </a:cubicBezTo>
                    <a:cubicBezTo>
                      <a:pt x="173005" y="114014"/>
                      <a:pt x="167975" y="136493"/>
                      <a:pt x="152032" y="152495"/>
                    </a:cubicBezTo>
                    <a:cubicBezTo>
                      <a:pt x="136373" y="168688"/>
                      <a:pt x="116444" y="177356"/>
                      <a:pt x="90061" y="177356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7" name="Google Shape;477;p50"/>
              <p:cNvSpPr/>
              <p:nvPr/>
            </p:nvSpPr>
            <p:spPr>
              <a:xfrm>
                <a:off x="5151847" y="4682669"/>
                <a:ext cx="112552" cy="114109"/>
              </a:xfrm>
              <a:custGeom>
                <a:rect b="b" l="l" r="r" t="t"/>
                <a:pathLst>
                  <a:path extrusionOk="0" h="114109" w="112552">
                    <a:moveTo>
                      <a:pt x="112553" y="57055"/>
                    </a:moveTo>
                    <a:cubicBezTo>
                      <a:pt x="112553" y="89916"/>
                      <a:pt x="87214" y="114110"/>
                      <a:pt x="56276" y="114110"/>
                    </a:cubicBezTo>
                    <a:cubicBezTo>
                      <a:pt x="25339" y="114110"/>
                      <a:pt x="0" y="89916"/>
                      <a:pt x="0" y="57055"/>
                    </a:cubicBezTo>
                    <a:cubicBezTo>
                      <a:pt x="0" y="24003"/>
                      <a:pt x="25339" y="0"/>
                      <a:pt x="56276" y="0"/>
                    </a:cubicBezTo>
                    <a:cubicBezTo>
                      <a:pt x="87214" y="0"/>
                      <a:pt x="112553" y="24003"/>
                      <a:pt x="112553" y="57055"/>
                    </a:cubicBezTo>
                    <a:close/>
                    <a:moveTo>
                      <a:pt x="87878" y="57055"/>
                    </a:moveTo>
                    <a:cubicBezTo>
                      <a:pt x="87878" y="36481"/>
                      <a:pt x="73169" y="22479"/>
                      <a:pt x="56181" y="22479"/>
                    </a:cubicBezTo>
                    <a:cubicBezTo>
                      <a:pt x="39194" y="22479"/>
                      <a:pt x="24484" y="36576"/>
                      <a:pt x="24484" y="57055"/>
                    </a:cubicBezTo>
                    <a:cubicBezTo>
                      <a:pt x="24484" y="77343"/>
                      <a:pt x="39194" y="91631"/>
                      <a:pt x="56181" y="91631"/>
                    </a:cubicBezTo>
                    <a:cubicBezTo>
                      <a:pt x="73169" y="91631"/>
                      <a:pt x="87878" y="77438"/>
                      <a:pt x="87878" y="5705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8" name="Google Shape;478;p50"/>
              <p:cNvSpPr/>
              <p:nvPr/>
            </p:nvSpPr>
            <p:spPr>
              <a:xfrm>
                <a:off x="5278160" y="4682669"/>
                <a:ext cx="112552" cy="114109"/>
              </a:xfrm>
              <a:custGeom>
                <a:rect b="b" l="l" r="r" t="t"/>
                <a:pathLst>
                  <a:path extrusionOk="0" h="114109" w="112552">
                    <a:moveTo>
                      <a:pt x="112553" y="57055"/>
                    </a:moveTo>
                    <a:cubicBezTo>
                      <a:pt x="112553" y="89916"/>
                      <a:pt x="87309" y="114110"/>
                      <a:pt x="56276" y="114110"/>
                    </a:cubicBezTo>
                    <a:cubicBezTo>
                      <a:pt x="25244" y="114110"/>
                      <a:pt x="0" y="89916"/>
                      <a:pt x="0" y="57055"/>
                    </a:cubicBezTo>
                    <a:cubicBezTo>
                      <a:pt x="0" y="24003"/>
                      <a:pt x="25244" y="0"/>
                      <a:pt x="56276" y="0"/>
                    </a:cubicBezTo>
                    <a:cubicBezTo>
                      <a:pt x="87214" y="0"/>
                      <a:pt x="112553" y="24003"/>
                      <a:pt x="112553" y="57055"/>
                    </a:cubicBezTo>
                    <a:close/>
                    <a:moveTo>
                      <a:pt x="87878" y="57055"/>
                    </a:moveTo>
                    <a:cubicBezTo>
                      <a:pt x="87878" y="36481"/>
                      <a:pt x="73169" y="22479"/>
                      <a:pt x="56181" y="22479"/>
                    </a:cubicBezTo>
                    <a:cubicBezTo>
                      <a:pt x="39194" y="22479"/>
                      <a:pt x="24484" y="36576"/>
                      <a:pt x="24484" y="57055"/>
                    </a:cubicBezTo>
                    <a:cubicBezTo>
                      <a:pt x="24484" y="77343"/>
                      <a:pt x="39194" y="91631"/>
                      <a:pt x="56181" y="91631"/>
                    </a:cubicBezTo>
                    <a:cubicBezTo>
                      <a:pt x="73169" y="91726"/>
                      <a:pt x="87878" y="77438"/>
                      <a:pt x="87878" y="5705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9" name="Google Shape;479;p50"/>
              <p:cNvSpPr/>
              <p:nvPr/>
            </p:nvSpPr>
            <p:spPr>
              <a:xfrm>
                <a:off x="5404284" y="4682574"/>
                <a:ext cx="109515" cy="165449"/>
              </a:xfrm>
              <a:custGeom>
                <a:rect b="b" l="l" r="r" t="t"/>
                <a:pathLst>
                  <a:path extrusionOk="0" h="165449" w="109515">
                    <a:moveTo>
                      <a:pt x="109516" y="3524"/>
                    </a:moveTo>
                    <a:lnTo>
                      <a:pt x="109516" y="106013"/>
                    </a:lnTo>
                    <a:cubicBezTo>
                      <a:pt x="109516" y="148209"/>
                      <a:pt x="84652" y="165449"/>
                      <a:pt x="55232" y="165449"/>
                    </a:cubicBezTo>
                    <a:cubicBezTo>
                      <a:pt x="27521" y="165449"/>
                      <a:pt x="10819" y="146876"/>
                      <a:pt x="4555" y="131731"/>
                    </a:cubicBezTo>
                    <a:lnTo>
                      <a:pt x="26383" y="122682"/>
                    </a:lnTo>
                    <a:cubicBezTo>
                      <a:pt x="30273" y="132017"/>
                      <a:pt x="39764" y="142970"/>
                      <a:pt x="55138" y="142970"/>
                    </a:cubicBezTo>
                    <a:cubicBezTo>
                      <a:pt x="73928" y="142970"/>
                      <a:pt x="85696" y="131255"/>
                      <a:pt x="85696" y="109442"/>
                    </a:cubicBezTo>
                    <a:lnTo>
                      <a:pt x="85696" y="101251"/>
                    </a:lnTo>
                    <a:lnTo>
                      <a:pt x="84842" y="101251"/>
                    </a:lnTo>
                    <a:cubicBezTo>
                      <a:pt x="79242" y="108204"/>
                      <a:pt x="68424" y="114205"/>
                      <a:pt x="54758" y="114205"/>
                    </a:cubicBezTo>
                    <a:cubicBezTo>
                      <a:pt x="26193" y="114205"/>
                      <a:pt x="0" y="89345"/>
                      <a:pt x="0" y="57341"/>
                    </a:cubicBezTo>
                    <a:cubicBezTo>
                      <a:pt x="0" y="25146"/>
                      <a:pt x="26193" y="0"/>
                      <a:pt x="54758" y="0"/>
                    </a:cubicBezTo>
                    <a:cubicBezTo>
                      <a:pt x="68424" y="0"/>
                      <a:pt x="79242" y="6096"/>
                      <a:pt x="84842" y="12764"/>
                    </a:cubicBezTo>
                    <a:lnTo>
                      <a:pt x="85696" y="12764"/>
                    </a:lnTo>
                    <a:lnTo>
                      <a:pt x="85696" y="3524"/>
                    </a:lnTo>
                    <a:lnTo>
                      <a:pt x="109516" y="3524"/>
                    </a:lnTo>
                    <a:close/>
                    <a:moveTo>
                      <a:pt x="87404" y="57436"/>
                    </a:moveTo>
                    <a:cubicBezTo>
                      <a:pt x="87404" y="37338"/>
                      <a:pt x="74023" y="22574"/>
                      <a:pt x="56846" y="22574"/>
                    </a:cubicBezTo>
                    <a:cubicBezTo>
                      <a:pt x="39574" y="22574"/>
                      <a:pt x="25054" y="37243"/>
                      <a:pt x="25054" y="57436"/>
                    </a:cubicBezTo>
                    <a:cubicBezTo>
                      <a:pt x="25054" y="77343"/>
                      <a:pt x="39574" y="91821"/>
                      <a:pt x="56846" y="91821"/>
                    </a:cubicBezTo>
                    <a:cubicBezTo>
                      <a:pt x="74023" y="91821"/>
                      <a:pt x="87404" y="77343"/>
                      <a:pt x="87404" y="57436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0" name="Google Shape;480;p50"/>
              <p:cNvSpPr/>
              <p:nvPr/>
            </p:nvSpPr>
            <p:spPr>
              <a:xfrm>
                <a:off x="5532590" y="4625614"/>
                <a:ext cx="25148" cy="167830"/>
              </a:xfrm>
              <a:custGeom>
                <a:rect b="b" l="l" r="r" t="t"/>
                <a:pathLst>
                  <a:path extrusionOk="0" h="167830" w="25148">
                    <a:moveTo>
                      <a:pt x="25149" y="0"/>
                    </a:moveTo>
                    <a:lnTo>
                      <a:pt x="25149" y="167831"/>
                    </a:lnTo>
                    <a:lnTo>
                      <a:pt x="0" y="167831"/>
                    </a:lnTo>
                    <a:lnTo>
                      <a:pt x="0" y="0"/>
                    </a:lnTo>
                    <a:lnTo>
                      <a:pt x="251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1" name="Google Shape;481;p50"/>
              <p:cNvSpPr/>
              <p:nvPr/>
            </p:nvSpPr>
            <p:spPr>
              <a:xfrm>
                <a:off x="5572354" y="4682764"/>
                <a:ext cx="104675" cy="114109"/>
              </a:xfrm>
              <a:custGeom>
                <a:rect b="b" l="l" r="r" t="t"/>
                <a:pathLst>
                  <a:path extrusionOk="0" h="114109" w="104675">
                    <a:moveTo>
                      <a:pt x="84082" y="75819"/>
                    </a:moveTo>
                    <a:lnTo>
                      <a:pt x="103537" y="88773"/>
                    </a:lnTo>
                    <a:cubicBezTo>
                      <a:pt x="97274" y="98108"/>
                      <a:pt x="82089" y="114110"/>
                      <a:pt x="55897" y="114110"/>
                    </a:cubicBezTo>
                    <a:cubicBezTo>
                      <a:pt x="23441" y="114110"/>
                      <a:pt x="0" y="89059"/>
                      <a:pt x="0" y="57055"/>
                    </a:cubicBezTo>
                    <a:cubicBezTo>
                      <a:pt x="0" y="23146"/>
                      <a:pt x="23630" y="0"/>
                      <a:pt x="53145" y="0"/>
                    </a:cubicBezTo>
                    <a:cubicBezTo>
                      <a:pt x="82754" y="0"/>
                      <a:pt x="97274" y="23527"/>
                      <a:pt x="102019" y="36290"/>
                    </a:cubicBezTo>
                    <a:lnTo>
                      <a:pt x="104676" y="42767"/>
                    </a:lnTo>
                    <a:lnTo>
                      <a:pt x="28280" y="74390"/>
                    </a:lnTo>
                    <a:cubicBezTo>
                      <a:pt x="34164" y="85820"/>
                      <a:pt x="43180" y="91726"/>
                      <a:pt x="55992" y="91726"/>
                    </a:cubicBezTo>
                    <a:cubicBezTo>
                      <a:pt x="68708" y="91631"/>
                      <a:pt x="77629" y="85344"/>
                      <a:pt x="84082" y="75819"/>
                    </a:cubicBezTo>
                    <a:close/>
                    <a:moveTo>
                      <a:pt x="24200" y="55245"/>
                    </a:moveTo>
                    <a:lnTo>
                      <a:pt x="75257" y="34100"/>
                    </a:lnTo>
                    <a:cubicBezTo>
                      <a:pt x="72410" y="26956"/>
                      <a:pt x="63963" y="22003"/>
                      <a:pt x="53999" y="22003"/>
                    </a:cubicBezTo>
                    <a:cubicBezTo>
                      <a:pt x="41282" y="22003"/>
                      <a:pt x="23535" y="33242"/>
                      <a:pt x="24200" y="5524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z Colors">
  <p:cSld name="BLANK_1_2_1_1_1_1_1_1_1_1_1_1_1_1_1_1_2_1_1_1"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51"/>
          <p:cNvSpPr/>
          <p:nvPr/>
        </p:nvSpPr>
        <p:spPr>
          <a:xfrm>
            <a:off x="609600" y="609600"/>
            <a:ext cx="2194500" cy="564000"/>
          </a:xfrm>
          <a:prstGeom prst="rect">
            <a:avLst/>
          </a:prstGeom>
          <a:solidFill>
            <a:srgbClr val="174EA6"/>
          </a:solidFill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Google Sans Mono"/>
                <a:ea typeface="Google Sans Mono"/>
                <a:cs typeface="Google Sans Mono"/>
                <a:sym typeface="Google Sans Mono"/>
              </a:rPr>
              <a:t>900</a:t>
            </a:r>
            <a:endParaRPr sz="1100">
              <a:solidFill>
                <a:schemeClr val="lt1"/>
              </a:solidFill>
              <a:latin typeface="Google Sans Mono"/>
              <a:ea typeface="Google Sans Mono"/>
              <a:cs typeface="Google Sans Mono"/>
              <a:sym typeface="Google Sans Mono"/>
            </a:endParaRPr>
          </a:p>
        </p:txBody>
      </p:sp>
      <p:sp>
        <p:nvSpPr>
          <p:cNvPr id="484" name="Google Shape;484;p51"/>
          <p:cNvSpPr/>
          <p:nvPr/>
        </p:nvSpPr>
        <p:spPr>
          <a:xfrm>
            <a:off x="609600" y="1173715"/>
            <a:ext cx="2194500" cy="564000"/>
          </a:xfrm>
          <a:prstGeom prst="rect">
            <a:avLst/>
          </a:prstGeom>
          <a:solidFill>
            <a:srgbClr val="185ABC"/>
          </a:solidFill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Google Sans Mono"/>
                <a:ea typeface="Google Sans Mono"/>
                <a:cs typeface="Google Sans Mono"/>
                <a:sym typeface="Google Sans Mono"/>
              </a:rPr>
              <a:t>800</a:t>
            </a:r>
            <a:endParaRPr sz="1100">
              <a:solidFill>
                <a:schemeClr val="lt1"/>
              </a:solidFill>
              <a:latin typeface="Google Sans Mono"/>
              <a:ea typeface="Google Sans Mono"/>
              <a:cs typeface="Google Sans Mono"/>
              <a:sym typeface="Google Sans Mono"/>
            </a:endParaRPr>
          </a:p>
        </p:txBody>
      </p:sp>
      <p:sp>
        <p:nvSpPr>
          <p:cNvPr id="485" name="Google Shape;485;p51"/>
          <p:cNvSpPr/>
          <p:nvPr/>
        </p:nvSpPr>
        <p:spPr>
          <a:xfrm>
            <a:off x="609600" y="1737829"/>
            <a:ext cx="2194500" cy="564000"/>
          </a:xfrm>
          <a:prstGeom prst="rect">
            <a:avLst/>
          </a:prstGeom>
          <a:solidFill>
            <a:srgbClr val="1967D2"/>
          </a:solidFill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Google Sans Mono"/>
                <a:ea typeface="Google Sans Mono"/>
                <a:cs typeface="Google Sans Mono"/>
                <a:sym typeface="Google Sans Mono"/>
              </a:rPr>
              <a:t>700</a:t>
            </a:r>
            <a:endParaRPr sz="1100">
              <a:solidFill>
                <a:schemeClr val="lt1"/>
              </a:solidFill>
              <a:latin typeface="Google Sans Mono"/>
              <a:ea typeface="Google Sans Mono"/>
              <a:cs typeface="Google Sans Mono"/>
              <a:sym typeface="Google Sans Mono"/>
            </a:endParaRPr>
          </a:p>
        </p:txBody>
      </p:sp>
      <p:sp>
        <p:nvSpPr>
          <p:cNvPr id="486" name="Google Shape;486;p51"/>
          <p:cNvSpPr/>
          <p:nvPr/>
        </p:nvSpPr>
        <p:spPr>
          <a:xfrm>
            <a:off x="609600" y="2301944"/>
            <a:ext cx="2194500" cy="564000"/>
          </a:xfrm>
          <a:prstGeom prst="rect">
            <a:avLst/>
          </a:prstGeom>
          <a:solidFill>
            <a:srgbClr val="1A73E8"/>
          </a:solidFill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Google Sans Mono"/>
                <a:ea typeface="Google Sans Mono"/>
                <a:cs typeface="Google Sans Mono"/>
                <a:sym typeface="Google Sans Mono"/>
              </a:rPr>
              <a:t>600</a:t>
            </a:r>
            <a:endParaRPr sz="1100">
              <a:solidFill>
                <a:schemeClr val="lt1"/>
              </a:solidFill>
              <a:latin typeface="Google Sans Mono"/>
              <a:ea typeface="Google Sans Mono"/>
              <a:cs typeface="Google Sans Mono"/>
              <a:sym typeface="Google Sans Mono"/>
            </a:endParaRPr>
          </a:p>
        </p:txBody>
      </p:sp>
      <p:sp>
        <p:nvSpPr>
          <p:cNvPr id="487" name="Google Shape;487;p51"/>
          <p:cNvSpPr/>
          <p:nvPr/>
        </p:nvSpPr>
        <p:spPr>
          <a:xfrm>
            <a:off x="609600" y="2866059"/>
            <a:ext cx="2194500" cy="564000"/>
          </a:xfrm>
          <a:prstGeom prst="rect">
            <a:avLst/>
          </a:prstGeom>
          <a:solidFill>
            <a:srgbClr val="4285F4"/>
          </a:solidFill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Google Sans Mono"/>
                <a:ea typeface="Google Sans Mono"/>
                <a:cs typeface="Google Sans Mono"/>
                <a:sym typeface="Google Sans Mono"/>
              </a:rPr>
              <a:t>500</a:t>
            </a:r>
            <a:endParaRPr sz="1100">
              <a:solidFill>
                <a:schemeClr val="lt1"/>
              </a:solidFill>
              <a:latin typeface="Google Sans Mono"/>
              <a:ea typeface="Google Sans Mono"/>
              <a:cs typeface="Google Sans Mono"/>
              <a:sym typeface="Google Sans Mono"/>
            </a:endParaRPr>
          </a:p>
        </p:txBody>
      </p:sp>
      <p:sp>
        <p:nvSpPr>
          <p:cNvPr id="488" name="Google Shape;488;p51"/>
          <p:cNvSpPr/>
          <p:nvPr/>
        </p:nvSpPr>
        <p:spPr>
          <a:xfrm>
            <a:off x="609600" y="3430173"/>
            <a:ext cx="2194500" cy="564000"/>
          </a:xfrm>
          <a:prstGeom prst="rect">
            <a:avLst/>
          </a:prstGeom>
          <a:solidFill>
            <a:srgbClr val="669DF6"/>
          </a:solidFill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Google Sans Mono"/>
                <a:ea typeface="Google Sans Mono"/>
                <a:cs typeface="Google Sans Mono"/>
                <a:sym typeface="Google Sans Mono"/>
              </a:rPr>
              <a:t>400</a:t>
            </a:r>
            <a:endParaRPr sz="1100">
              <a:solidFill>
                <a:schemeClr val="dk1"/>
              </a:solidFill>
              <a:latin typeface="Google Sans Mono"/>
              <a:ea typeface="Google Sans Mono"/>
              <a:cs typeface="Google Sans Mono"/>
              <a:sym typeface="Google Sans Mono"/>
            </a:endParaRPr>
          </a:p>
        </p:txBody>
      </p:sp>
      <p:sp>
        <p:nvSpPr>
          <p:cNvPr id="489" name="Google Shape;489;p51"/>
          <p:cNvSpPr/>
          <p:nvPr/>
        </p:nvSpPr>
        <p:spPr>
          <a:xfrm>
            <a:off x="609600" y="3994288"/>
            <a:ext cx="2194500" cy="564000"/>
          </a:xfrm>
          <a:prstGeom prst="rect">
            <a:avLst/>
          </a:prstGeom>
          <a:solidFill>
            <a:srgbClr val="8AB4F8"/>
          </a:solidFill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Google Sans Mono"/>
                <a:ea typeface="Google Sans Mono"/>
                <a:cs typeface="Google Sans Mono"/>
                <a:sym typeface="Google Sans Mono"/>
              </a:rPr>
              <a:t>300</a:t>
            </a:r>
            <a:endParaRPr sz="1100">
              <a:solidFill>
                <a:schemeClr val="dk1"/>
              </a:solidFill>
              <a:latin typeface="Google Sans Mono"/>
              <a:ea typeface="Google Sans Mono"/>
              <a:cs typeface="Google Sans Mono"/>
              <a:sym typeface="Google Sans Mono"/>
            </a:endParaRPr>
          </a:p>
        </p:txBody>
      </p:sp>
      <p:sp>
        <p:nvSpPr>
          <p:cNvPr id="490" name="Google Shape;490;p51"/>
          <p:cNvSpPr/>
          <p:nvPr/>
        </p:nvSpPr>
        <p:spPr>
          <a:xfrm>
            <a:off x="609600" y="4558403"/>
            <a:ext cx="2194500" cy="564000"/>
          </a:xfrm>
          <a:prstGeom prst="rect">
            <a:avLst/>
          </a:prstGeom>
          <a:solidFill>
            <a:srgbClr val="AECBFA"/>
          </a:solidFill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Google Sans Mono"/>
                <a:ea typeface="Google Sans Mono"/>
                <a:cs typeface="Google Sans Mono"/>
                <a:sym typeface="Google Sans Mono"/>
              </a:rPr>
              <a:t>200</a:t>
            </a:r>
            <a:endParaRPr sz="1100">
              <a:solidFill>
                <a:schemeClr val="dk1"/>
              </a:solidFill>
              <a:latin typeface="Google Sans Mono"/>
              <a:ea typeface="Google Sans Mono"/>
              <a:cs typeface="Google Sans Mono"/>
              <a:sym typeface="Google Sans Mono"/>
            </a:endParaRPr>
          </a:p>
        </p:txBody>
      </p:sp>
      <p:sp>
        <p:nvSpPr>
          <p:cNvPr id="491" name="Google Shape;491;p51"/>
          <p:cNvSpPr/>
          <p:nvPr/>
        </p:nvSpPr>
        <p:spPr>
          <a:xfrm>
            <a:off x="609600" y="5122517"/>
            <a:ext cx="2194500" cy="564000"/>
          </a:xfrm>
          <a:prstGeom prst="rect">
            <a:avLst/>
          </a:prstGeom>
          <a:solidFill>
            <a:srgbClr val="D2E3FC"/>
          </a:solidFill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Google Sans Mono"/>
                <a:ea typeface="Google Sans Mono"/>
                <a:cs typeface="Google Sans Mono"/>
                <a:sym typeface="Google Sans Mono"/>
              </a:rPr>
              <a:t>100</a:t>
            </a:r>
            <a:endParaRPr sz="1100">
              <a:solidFill>
                <a:schemeClr val="dk1"/>
              </a:solidFill>
              <a:latin typeface="Google Sans Mono"/>
              <a:ea typeface="Google Sans Mono"/>
              <a:cs typeface="Google Sans Mono"/>
              <a:sym typeface="Google Sans Mono"/>
            </a:endParaRPr>
          </a:p>
        </p:txBody>
      </p:sp>
      <p:sp>
        <p:nvSpPr>
          <p:cNvPr id="492" name="Google Shape;492;p51"/>
          <p:cNvSpPr/>
          <p:nvPr/>
        </p:nvSpPr>
        <p:spPr>
          <a:xfrm>
            <a:off x="609600" y="5686632"/>
            <a:ext cx="2194500" cy="564000"/>
          </a:xfrm>
          <a:prstGeom prst="rect">
            <a:avLst/>
          </a:prstGeom>
          <a:solidFill>
            <a:srgbClr val="E8F0FE"/>
          </a:solidFill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Google Sans Mono"/>
                <a:ea typeface="Google Sans Mono"/>
                <a:cs typeface="Google Sans Mono"/>
                <a:sym typeface="Google Sans Mono"/>
              </a:rPr>
              <a:t>50</a:t>
            </a:r>
            <a:endParaRPr sz="1100">
              <a:solidFill>
                <a:schemeClr val="dk1"/>
              </a:solidFill>
              <a:latin typeface="Google Sans Mono"/>
              <a:ea typeface="Google Sans Mono"/>
              <a:cs typeface="Google Sans Mono"/>
              <a:sym typeface="Google Sans Mono"/>
            </a:endParaRPr>
          </a:p>
        </p:txBody>
      </p:sp>
      <p:sp>
        <p:nvSpPr>
          <p:cNvPr id="493" name="Google Shape;493;p51"/>
          <p:cNvSpPr/>
          <p:nvPr/>
        </p:nvSpPr>
        <p:spPr>
          <a:xfrm>
            <a:off x="2804120" y="609600"/>
            <a:ext cx="2194500" cy="564000"/>
          </a:xfrm>
          <a:prstGeom prst="rect">
            <a:avLst/>
          </a:prstGeom>
          <a:solidFill>
            <a:srgbClr val="A50E0E"/>
          </a:solidFill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Google Sans Mono"/>
                <a:ea typeface="Google Sans Mono"/>
                <a:cs typeface="Google Sans Mono"/>
                <a:sym typeface="Google Sans Mono"/>
              </a:rPr>
              <a:t>900</a:t>
            </a:r>
            <a:endParaRPr sz="1100">
              <a:solidFill>
                <a:schemeClr val="lt1"/>
              </a:solidFill>
              <a:latin typeface="Google Sans Mono"/>
              <a:ea typeface="Google Sans Mono"/>
              <a:cs typeface="Google Sans Mono"/>
              <a:sym typeface="Google Sans Mono"/>
            </a:endParaRPr>
          </a:p>
        </p:txBody>
      </p:sp>
      <p:sp>
        <p:nvSpPr>
          <p:cNvPr id="494" name="Google Shape;494;p51"/>
          <p:cNvSpPr/>
          <p:nvPr/>
        </p:nvSpPr>
        <p:spPr>
          <a:xfrm>
            <a:off x="2804120" y="1173715"/>
            <a:ext cx="2194500" cy="564000"/>
          </a:xfrm>
          <a:prstGeom prst="rect">
            <a:avLst/>
          </a:prstGeom>
          <a:solidFill>
            <a:srgbClr val="B31412"/>
          </a:solidFill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Google Sans Mono"/>
                <a:ea typeface="Google Sans Mono"/>
                <a:cs typeface="Google Sans Mono"/>
                <a:sym typeface="Google Sans Mono"/>
              </a:rPr>
              <a:t>800</a:t>
            </a:r>
            <a:endParaRPr sz="1100">
              <a:solidFill>
                <a:schemeClr val="lt1"/>
              </a:solidFill>
              <a:latin typeface="Google Sans Mono"/>
              <a:ea typeface="Google Sans Mono"/>
              <a:cs typeface="Google Sans Mono"/>
              <a:sym typeface="Google Sans Mono"/>
            </a:endParaRPr>
          </a:p>
        </p:txBody>
      </p:sp>
      <p:sp>
        <p:nvSpPr>
          <p:cNvPr id="495" name="Google Shape;495;p51"/>
          <p:cNvSpPr/>
          <p:nvPr/>
        </p:nvSpPr>
        <p:spPr>
          <a:xfrm>
            <a:off x="2804120" y="1737829"/>
            <a:ext cx="2194500" cy="564000"/>
          </a:xfrm>
          <a:prstGeom prst="rect">
            <a:avLst/>
          </a:prstGeom>
          <a:solidFill>
            <a:srgbClr val="C5221F"/>
          </a:solidFill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Google Sans Mono"/>
                <a:ea typeface="Google Sans Mono"/>
                <a:cs typeface="Google Sans Mono"/>
                <a:sym typeface="Google Sans Mono"/>
              </a:rPr>
              <a:t>700</a:t>
            </a:r>
            <a:endParaRPr sz="1100">
              <a:solidFill>
                <a:schemeClr val="lt1"/>
              </a:solidFill>
              <a:latin typeface="Google Sans Mono"/>
              <a:ea typeface="Google Sans Mono"/>
              <a:cs typeface="Google Sans Mono"/>
              <a:sym typeface="Google Sans Mono"/>
            </a:endParaRPr>
          </a:p>
        </p:txBody>
      </p:sp>
      <p:sp>
        <p:nvSpPr>
          <p:cNvPr id="496" name="Google Shape;496;p51"/>
          <p:cNvSpPr/>
          <p:nvPr/>
        </p:nvSpPr>
        <p:spPr>
          <a:xfrm>
            <a:off x="2804120" y="2301944"/>
            <a:ext cx="2194500" cy="564000"/>
          </a:xfrm>
          <a:prstGeom prst="rect">
            <a:avLst/>
          </a:prstGeom>
          <a:solidFill>
            <a:srgbClr val="D93025"/>
          </a:solidFill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Google Sans Mono"/>
                <a:ea typeface="Google Sans Mono"/>
                <a:cs typeface="Google Sans Mono"/>
                <a:sym typeface="Google Sans Mono"/>
              </a:rPr>
              <a:t>600</a:t>
            </a:r>
            <a:endParaRPr sz="1100">
              <a:solidFill>
                <a:schemeClr val="lt1"/>
              </a:solidFill>
              <a:latin typeface="Google Sans Mono"/>
              <a:ea typeface="Google Sans Mono"/>
              <a:cs typeface="Google Sans Mono"/>
              <a:sym typeface="Google Sans Mono"/>
            </a:endParaRPr>
          </a:p>
        </p:txBody>
      </p:sp>
      <p:sp>
        <p:nvSpPr>
          <p:cNvPr id="497" name="Google Shape;497;p51"/>
          <p:cNvSpPr/>
          <p:nvPr/>
        </p:nvSpPr>
        <p:spPr>
          <a:xfrm>
            <a:off x="2804120" y="2866059"/>
            <a:ext cx="2194500" cy="564000"/>
          </a:xfrm>
          <a:prstGeom prst="rect">
            <a:avLst/>
          </a:prstGeom>
          <a:solidFill>
            <a:srgbClr val="EA4335"/>
          </a:solidFill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Google Sans Mono"/>
                <a:ea typeface="Google Sans Mono"/>
                <a:cs typeface="Google Sans Mono"/>
                <a:sym typeface="Google Sans Mono"/>
              </a:rPr>
              <a:t>500</a:t>
            </a:r>
            <a:endParaRPr sz="1100">
              <a:solidFill>
                <a:schemeClr val="lt1"/>
              </a:solidFill>
              <a:latin typeface="Google Sans Mono"/>
              <a:ea typeface="Google Sans Mono"/>
              <a:cs typeface="Google Sans Mono"/>
              <a:sym typeface="Google Sans Mono"/>
            </a:endParaRPr>
          </a:p>
        </p:txBody>
      </p:sp>
      <p:sp>
        <p:nvSpPr>
          <p:cNvPr id="498" name="Google Shape;498;p51"/>
          <p:cNvSpPr/>
          <p:nvPr/>
        </p:nvSpPr>
        <p:spPr>
          <a:xfrm>
            <a:off x="2804120" y="3430173"/>
            <a:ext cx="2194500" cy="564000"/>
          </a:xfrm>
          <a:prstGeom prst="rect">
            <a:avLst/>
          </a:prstGeom>
          <a:solidFill>
            <a:srgbClr val="EE675C"/>
          </a:solidFill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Google Sans Mono"/>
                <a:ea typeface="Google Sans Mono"/>
                <a:cs typeface="Google Sans Mono"/>
                <a:sym typeface="Google Sans Mono"/>
              </a:rPr>
              <a:t>400</a:t>
            </a:r>
            <a:endParaRPr sz="1100">
              <a:solidFill>
                <a:schemeClr val="lt1"/>
              </a:solidFill>
              <a:latin typeface="Google Sans Mono"/>
              <a:ea typeface="Google Sans Mono"/>
              <a:cs typeface="Google Sans Mono"/>
              <a:sym typeface="Google Sans Mono"/>
            </a:endParaRPr>
          </a:p>
        </p:txBody>
      </p:sp>
      <p:sp>
        <p:nvSpPr>
          <p:cNvPr id="499" name="Google Shape;499;p51"/>
          <p:cNvSpPr/>
          <p:nvPr/>
        </p:nvSpPr>
        <p:spPr>
          <a:xfrm>
            <a:off x="2804120" y="3994288"/>
            <a:ext cx="2194500" cy="564000"/>
          </a:xfrm>
          <a:prstGeom prst="rect">
            <a:avLst/>
          </a:prstGeom>
          <a:solidFill>
            <a:srgbClr val="F28B82"/>
          </a:solidFill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Google Sans Mono"/>
                <a:ea typeface="Google Sans Mono"/>
                <a:cs typeface="Google Sans Mono"/>
                <a:sym typeface="Google Sans Mono"/>
              </a:rPr>
              <a:t>300</a:t>
            </a:r>
            <a:endParaRPr sz="1100">
              <a:solidFill>
                <a:schemeClr val="lt1"/>
              </a:solidFill>
              <a:latin typeface="Google Sans Mono"/>
              <a:ea typeface="Google Sans Mono"/>
              <a:cs typeface="Google Sans Mono"/>
              <a:sym typeface="Google Sans Mono"/>
            </a:endParaRPr>
          </a:p>
        </p:txBody>
      </p:sp>
      <p:sp>
        <p:nvSpPr>
          <p:cNvPr id="500" name="Google Shape;500;p51"/>
          <p:cNvSpPr/>
          <p:nvPr/>
        </p:nvSpPr>
        <p:spPr>
          <a:xfrm>
            <a:off x="2804120" y="4558403"/>
            <a:ext cx="2194500" cy="564000"/>
          </a:xfrm>
          <a:prstGeom prst="rect">
            <a:avLst/>
          </a:prstGeom>
          <a:solidFill>
            <a:srgbClr val="F6AEA9"/>
          </a:solidFill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Google Sans Mono"/>
                <a:ea typeface="Google Sans Mono"/>
                <a:cs typeface="Google Sans Mono"/>
                <a:sym typeface="Google Sans Mono"/>
              </a:rPr>
              <a:t>200</a:t>
            </a:r>
            <a:endParaRPr sz="1100">
              <a:solidFill>
                <a:schemeClr val="dk1"/>
              </a:solidFill>
              <a:latin typeface="Google Sans Mono"/>
              <a:ea typeface="Google Sans Mono"/>
              <a:cs typeface="Google Sans Mono"/>
              <a:sym typeface="Google Sans Mono"/>
            </a:endParaRPr>
          </a:p>
        </p:txBody>
      </p:sp>
      <p:sp>
        <p:nvSpPr>
          <p:cNvPr id="501" name="Google Shape;501;p51"/>
          <p:cNvSpPr/>
          <p:nvPr/>
        </p:nvSpPr>
        <p:spPr>
          <a:xfrm>
            <a:off x="2804120" y="5122517"/>
            <a:ext cx="2194500" cy="564000"/>
          </a:xfrm>
          <a:prstGeom prst="rect">
            <a:avLst/>
          </a:prstGeom>
          <a:solidFill>
            <a:srgbClr val="FAD2CF"/>
          </a:solidFill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Google Sans Mono"/>
                <a:ea typeface="Google Sans Mono"/>
                <a:cs typeface="Google Sans Mono"/>
                <a:sym typeface="Google Sans Mono"/>
              </a:rPr>
              <a:t>100</a:t>
            </a:r>
            <a:endParaRPr sz="1100">
              <a:solidFill>
                <a:schemeClr val="dk1"/>
              </a:solidFill>
              <a:latin typeface="Google Sans Mono"/>
              <a:ea typeface="Google Sans Mono"/>
              <a:cs typeface="Google Sans Mono"/>
              <a:sym typeface="Google Sans Mono"/>
            </a:endParaRPr>
          </a:p>
        </p:txBody>
      </p:sp>
      <p:sp>
        <p:nvSpPr>
          <p:cNvPr id="502" name="Google Shape;502;p51"/>
          <p:cNvSpPr/>
          <p:nvPr/>
        </p:nvSpPr>
        <p:spPr>
          <a:xfrm>
            <a:off x="2804120" y="5686632"/>
            <a:ext cx="2194500" cy="564000"/>
          </a:xfrm>
          <a:prstGeom prst="rect">
            <a:avLst/>
          </a:prstGeom>
          <a:solidFill>
            <a:srgbClr val="FCE8E6"/>
          </a:solidFill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Google Sans Mono"/>
                <a:ea typeface="Google Sans Mono"/>
                <a:cs typeface="Google Sans Mono"/>
                <a:sym typeface="Google Sans Mono"/>
              </a:rPr>
              <a:t>50</a:t>
            </a:r>
            <a:endParaRPr sz="1100">
              <a:solidFill>
                <a:schemeClr val="dk1"/>
              </a:solidFill>
              <a:latin typeface="Google Sans Mono"/>
              <a:ea typeface="Google Sans Mono"/>
              <a:cs typeface="Google Sans Mono"/>
              <a:sym typeface="Google Sans Mono"/>
            </a:endParaRPr>
          </a:p>
        </p:txBody>
      </p:sp>
      <p:sp>
        <p:nvSpPr>
          <p:cNvPr id="503" name="Google Shape;503;p51"/>
          <p:cNvSpPr/>
          <p:nvPr/>
        </p:nvSpPr>
        <p:spPr>
          <a:xfrm>
            <a:off x="4998787" y="609600"/>
            <a:ext cx="2194500" cy="564000"/>
          </a:xfrm>
          <a:prstGeom prst="rect">
            <a:avLst/>
          </a:prstGeom>
          <a:solidFill>
            <a:srgbClr val="E37400"/>
          </a:solidFill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Google Sans Mono"/>
                <a:ea typeface="Google Sans Mono"/>
                <a:cs typeface="Google Sans Mono"/>
                <a:sym typeface="Google Sans Mono"/>
              </a:rPr>
              <a:t>900</a:t>
            </a:r>
            <a:endParaRPr sz="1100">
              <a:solidFill>
                <a:schemeClr val="lt1"/>
              </a:solidFill>
              <a:latin typeface="Google Sans Mono"/>
              <a:ea typeface="Google Sans Mono"/>
              <a:cs typeface="Google Sans Mono"/>
              <a:sym typeface="Google Sans Mono"/>
            </a:endParaRPr>
          </a:p>
        </p:txBody>
      </p:sp>
      <p:sp>
        <p:nvSpPr>
          <p:cNvPr id="504" name="Google Shape;504;p51"/>
          <p:cNvSpPr/>
          <p:nvPr/>
        </p:nvSpPr>
        <p:spPr>
          <a:xfrm>
            <a:off x="4998787" y="1173715"/>
            <a:ext cx="2194500" cy="564000"/>
          </a:xfrm>
          <a:prstGeom prst="rect">
            <a:avLst/>
          </a:prstGeom>
          <a:solidFill>
            <a:srgbClr val="EA8600"/>
          </a:solidFill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Google Sans Mono"/>
                <a:ea typeface="Google Sans Mono"/>
                <a:cs typeface="Google Sans Mono"/>
                <a:sym typeface="Google Sans Mono"/>
              </a:rPr>
              <a:t>800</a:t>
            </a:r>
            <a:endParaRPr sz="1100">
              <a:solidFill>
                <a:schemeClr val="lt1"/>
              </a:solidFill>
              <a:latin typeface="Google Sans Mono"/>
              <a:ea typeface="Google Sans Mono"/>
              <a:cs typeface="Google Sans Mono"/>
              <a:sym typeface="Google Sans Mono"/>
            </a:endParaRPr>
          </a:p>
        </p:txBody>
      </p:sp>
      <p:sp>
        <p:nvSpPr>
          <p:cNvPr id="505" name="Google Shape;505;p51"/>
          <p:cNvSpPr/>
          <p:nvPr/>
        </p:nvSpPr>
        <p:spPr>
          <a:xfrm>
            <a:off x="4998787" y="1737829"/>
            <a:ext cx="2194500" cy="564000"/>
          </a:xfrm>
          <a:prstGeom prst="rect">
            <a:avLst/>
          </a:prstGeom>
          <a:solidFill>
            <a:srgbClr val="F29900"/>
          </a:solidFill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Google Sans Mono"/>
                <a:ea typeface="Google Sans Mono"/>
                <a:cs typeface="Google Sans Mono"/>
                <a:sym typeface="Google Sans Mono"/>
              </a:rPr>
              <a:t>700</a:t>
            </a:r>
            <a:endParaRPr sz="1100">
              <a:solidFill>
                <a:schemeClr val="lt1"/>
              </a:solidFill>
              <a:latin typeface="Google Sans Mono"/>
              <a:ea typeface="Google Sans Mono"/>
              <a:cs typeface="Google Sans Mono"/>
              <a:sym typeface="Google Sans Mono"/>
            </a:endParaRPr>
          </a:p>
        </p:txBody>
      </p:sp>
      <p:sp>
        <p:nvSpPr>
          <p:cNvPr id="506" name="Google Shape;506;p51"/>
          <p:cNvSpPr/>
          <p:nvPr/>
        </p:nvSpPr>
        <p:spPr>
          <a:xfrm>
            <a:off x="4998787" y="2301944"/>
            <a:ext cx="2194500" cy="564000"/>
          </a:xfrm>
          <a:prstGeom prst="rect">
            <a:avLst/>
          </a:prstGeom>
          <a:solidFill>
            <a:srgbClr val="F9AB00"/>
          </a:solidFill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Google Sans Mono"/>
                <a:ea typeface="Google Sans Mono"/>
                <a:cs typeface="Google Sans Mono"/>
                <a:sym typeface="Google Sans Mono"/>
              </a:rPr>
              <a:t>600</a:t>
            </a:r>
            <a:endParaRPr sz="1100">
              <a:solidFill>
                <a:schemeClr val="lt1"/>
              </a:solidFill>
              <a:latin typeface="Google Sans Mono"/>
              <a:ea typeface="Google Sans Mono"/>
              <a:cs typeface="Google Sans Mono"/>
              <a:sym typeface="Google Sans Mono"/>
            </a:endParaRPr>
          </a:p>
        </p:txBody>
      </p:sp>
      <p:sp>
        <p:nvSpPr>
          <p:cNvPr id="507" name="Google Shape;507;p51"/>
          <p:cNvSpPr/>
          <p:nvPr/>
        </p:nvSpPr>
        <p:spPr>
          <a:xfrm>
            <a:off x="4998787" y="2866059"/>
            <a:ext cx="2194500" cy="564000"/>
          </a:xfrm>
          <a:prstGeom prst="rect">
            <a:avLst/>
          </a:prstGeom>
          <a:solidFill>
            <a:srgbClr val="FBBC04"/>
          </a:solidFill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Google Sans Mono"/>
                <a:ea typeface="Google Sans Mono"/>
                <a:cs typeface="Google Sans Mono"/>
                <a:sym typeface="Google Sans Mono"/>
              </a:rPr>
              <a:t>500</a:t>
            </a:r>
            <a:endParaRPr sz="1100">
              <a:solidFill>
                <a:schemeClr val="dk1"/>
              </a:solidFill>
              <a:latin typeface="Google Sans Mono"/>
              <a:ea typeface="Google Sans Mono"/>
              <a:cs typeface="Google Sans Mono"/>
              <a:sym typeface="Google Sans Mono"/>
            </a:endParaRPr>
          </a:p>
        </p:txBody>
      </p:sp>
      <p:sp>
        <p:nvSpPr>
          <p:cNvPr id="508" name="Google Shape;508;p51"/>
          <p:cNvSpPr/>
          <p:nvPr/>
        </p:nvSpPr>
        <p:spPr>
          <a:xfrm>
            <a:off x="4998787" y="3430173"/>
            <a:ext cx="2194500" cy="564000"/>
          </a:xfrm>
          <a:prstGeom prst="rect">
            <a:avLst/>
          </a:prstGeom>
          <a:solidFill>
            <a:srgbClr val="FCC934"/>
          </a:solidFill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Google Sans Mono"/>
                <a:ea typeface="Google Sans Mono"/>
                <a:cs typeface="Google Sans Mono"/>
                <a:sym typeface="Google Sans Mono"/>
              </a:rPr>
              <a:t>400</a:t>
            </a:r>
            <a:endParaRPr sz="1100">
              <a:solidFill>
                <a:schemeClr val="dk1"/>
              </a:solidFill>
              <a:latin typeface="Google Sans Mono"/>
              <a:ea typeface="Google Sans Mono"/>
              <a:cs typeface="Google Sans Mono"/>
              <a:sym typeface="Google Sans Mono"/>
            </a:endParaRPr>
          </a:p>
        </p:txBody>
      </p:sp>
      <p:sp>
        <p:nvSpPr>
          <p:cNvPr id="509" name="Google Shape;509;p51"/>
          <p:cNvSpPr/>
          <p:nvPr/>
        </p:nvSpPr>
        <p:spPr>
          <a:xfrm>
            <a:off x="4998787" y="3994288"/>
            <a:ext cx="2194500" cy="564000"/>
          </a:xfrm>
          <a:prstGeom prst="rect">
            <a:avLst/>
          </a:prstGeom>
          <a:solidFill>
            <a:srgbClr val="FDD663"/>
          </a:solidFill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Google Sans Mono"/>
                <a:ea typeface="Google Sans Mono"/>
                <a:cs typeface="Google Sans Mono"/>
                <a:sym typeface="Google Sans Mono"/>
              </a:rPr>
              <a:t>300</a:t>
            </a:r>
            <a:endParaRPr sz="1100">
              <a:solidFill>
                <a:schemeClr val="dk1"/>
              </a:solidFill>
              <a:latin typeface="Google Sans Mono"/>
              <a:ea typeface="Google Sans Mono"/>
              <a:cs typeface="Google Sans Mono"/>
              <a:sym typeface="Google Sans Mono"/>
            </a:endParaRPr>
          </a:p>
        </p:txBody>
      </p:sp>
      <p:sp>
        <p:nvSpPr>
          <p:cNvPr id="510" name="Google Shape;510;p51"/>
          <p:cNvSpPr/>
          <p:nvPr/>
        </p:nvSpPr>
        <p:spPr>
          <a:xfrm>
            <a:off x="4998787" y="4558403"/>
            <a:ext cx="2194500" cy="564000"/>
          </a:xfrm>
          <a:prstGeom prst="rect">
            <a:avLst/>
          </a:prstGeom>
          <a:solidFill>
            <a:srgbClr val="FDE293"/>
          </a:solidFill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Google Sans Mono"/>
                <a:ea typeface="Google Sans Mono"/>
                <a:cs typeface="Google Sans Mono"/>
                <a:sym typeface="Google Sans Mono"/>
              </a:rPr>
              <a:t>200</a:t>
            </a:r>
            <a:endParaRPr sz="1100">
              <a:solidFill>
                <a:schemeClr val="dk1"/>
              </a:solidFill>
              <a:latin typeface="Google Sans Mono"/>
              <a:ea typeface="Google Sans Mono"/>
              <a:cs typeface="Google Sans Mono"/>
              <a:sym typeface="Google Sans Mono"/>
            </a:endParaRPr>
          </a:p>
        </p:txBody>
      </p:sp>
      <p:sp>
        <p:nvSpPr>
          <p:cNvPr id="511" name="Google Shape;511;p51"/>
          <p:cNvSpPr/>
          <p:nvPr/>
        </p:nvSpPr>
        <p:spPr>
          <a:xfrm>
            <a:off x="4998787" y="5122517"/>
            <a:ext cx="2194500" cy="564000"/>
          </a:xfrm>
          <a:prstGeom prst="rect">
            <a:avLst/>
          </a:prstGeom>
          <a:solidFill>
            <a:srgbClr val="FEEFC3"/>
          </a:solidFill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Google Sans Mono"/>
                <a:ea typeface="Google Sans Mono"/>
                <a:cs typeface="Google Sans Mono"/>
                <a:sym typeface="Google Sans Mono"/>
              </a:rPr>
              <a:t>100</a:t>
            </a:r>
            <a:endParaRPr sz="1100">
              <a:solidFill>
                <a:schemeClr val="dk1"/>
              </a:solidFill>
              <a:latin typeface="Google Sans Mono"/>
              <a:ea typeface="Google Sans Mono"/>
              <a:cs typeface="Google Sans Mono"/>
              <a:sym typeface="Google Sans Mono"/>
            </a:endParaRPr>
          </a:p>
        </p:txBody>
      </p:sp>
      <p:sp>
        <p:nvSpPr>
          <p:cNvPr id="512" name="Google Shape;512;p51"/>
          <p:cNvSpPr/>
          <p:nvPr/>
        </p:nvSpPr>
        <p:spPr>
          <a:xfrm>
            <a:off x="4998787" y="5686632"/>
            <a:ext cx="2194500" cy="564000"/>
          </a:xfrm>
          <a:prstGeom prst="rect">
            <a:avLst/>
          </a:prstGeom>
          <a:solidFill>
            <a:srgbClr val="FEF7E0"/>
          </a:solidFill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Google Sans Mono"/>
                <a:ea typeface="Google Sans Mono"/>
                <a:cs typeface="Google Sans Mono"/>
                <a:sym typeface="Google Sans Mono"/>
              </a:rPr>
              <a:t>50</a:t>
            </a:r>
            <a:endParaRPr sz="1100">
              <a:solidFill>
                <a:schemeClr val="dk1"/>
              </a:solidFill>
              <a:latin typeface="Google Sans Mono"/>
              <a:ea typeface="Google Sans Mono"/>
              <a:cs typeface="Google Sans Mono"/>
              <a:sym typeface="Google Sans Mono"/>
            </a:endParaRPr>
          </a:p>
        </p:txBody>
      </p:sp>
      <p:sp>
        <p:nvSpPr>
          <p:cNvPr id="513" name="Google Shape;513;p51"/>
          <p:cNvSpPr/>
          <p:nvPr/>
        </p:nvSpPr>
        <p:spPr>
          <a:xfrm>
            <a:off x="7193187" y="609600"/>
            <a:ext cx="2194500" cy="564000"/>
          </a:xfrm>
          <a:prstGeom prst="rect">
            <a:avLst/>
          </a:prstGeom>
          <a:solidFill>
            <a:srgbClr val="0D652D"/>
          </a:solidFill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Google Sans Mono"/>
                <a:ea typeface="Google Sans Mono"/>
                <a:cs typeface="Google Sans Mono"/>
                <a:sym typeface="Google Sans Mono"/>
              </a:rPr>
              <a:t>900</a:t>
            </a:r>
            <a:endParaRPr sz="1100">
              <a:solidFill>
                <a:schemeClr val="lt1"/>
              </a:solidFill>
              <a:latin typeface="Google Sans Mono"/>
              <a:ea typeface="Google Sans Mono"/>
              <a:cs typeface="Google Sans Mono"/>
              <a:sym typeface="Google Sans Mono"/>
            </a:endParaRPr>
          </a:p>
        </p:txBody>
      </p:sp>
      <p:sp>
        <p:nvSpPr>
          <p:cNvPr id="514" name="Google Shape;514;p51"/>
          <p:cNvSpPr/>
          <p:nvPr/>
        </p:nvSpPr>
        <p:spPr>
          <a:xfrm>
            <a:off x="7193187" y="1173715"/>
            <a:ext cx="2194500" cy="564000"/>
          </a:xfrm>
          <a:prstGeom prst="rect">
            <a:avLst/>
          </a:prstGeom>
          <a:solidFill>
            <a:srgbClr val="137333"/>
          </a:solidFill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Google Sans Mono"/>
                <a:ea typeface="Google Sans Mono"/>
                <a:cs typeface="Google Sans Mono"/>
                <a:sym typeface="Google Sans Mono"/>
              </a:rPr>
              <a:t>800</a:t>
            </a:r>
            <a:endParaRPr sz="1100">
              <a:solidFill>
                <a:schemeClr val="lt1"/>
              </a:solidFill>
              <a:latin typeface="Google Sans Mono"/>
              <a:ea typeface="Google Sans Mono"/>
              <a:cs typeface="Google Sans Mono"/>
              <a:sym typeface="Google Sans Mono"/>
            </a:endParaRPr>
          </a:p>
        </p:txBody>
      </p:sp>
      <p:sp>
        <p:nvSpPr>
          <p:cNvPr id="515" name="Google Shape;515;p51"/>
          <p:cNvSpPr/>
          <p:nvPr/>
        </p:nvSpPr>
        <p:spPr>
          <a:xfrm>
            <a:off x="7193187" y="1737829"/>
            <a:ext cx="2194500" cy="564000"/>
          </a:xfrm>
          <a:prstGeom prst="rect">
            <a:avLst/>
          </a:prstGeom>
          <a:solidFill>
            <a:srgbClr val="188038"/>
          </a:solidFill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Google Sans Mono"/>
                <a:ea typeface="Google Sans Mono"/>
                <a:cs typeface="Google Sans Mono"/>
                <a:sym typeface="Google Sans Mono"/>
              </a:rPr>
              <a:t>700</a:t>
            </a:r>
            <a:endParaRPr sz="1100">
              <a:solidFill>
                <a:schemeClr val="lt1"/>
              </a:solidFill>
              <a:latin typeface="Google Sans Mono"/>
              <a:ea typeface="Google Sans Mono"/>
              <a:cs typeface="Google Sans Mono"/>
              <a:sym typeface="Google Sans Mono"/>
            </a:endParaRPr>
          </a:p>
        </p:txBody>
      </p:sp>
      <p:sp>
        <p:nvSpPr>
          <p:cNvPr id="516" name="Google Shape;516;p51"/>
          <p:cNvSpPr/>
          <p:nvPr/>
        </p:nvSpPr>
        <p:spPr>
          <a:xfrm>
            <a:off x="7193187" y="2301944"/>
            <a:ext cx="2194500" cy="564000"/>
          </a:xfrm>
          <a:prstGeom prst="rect">
            <a:avLst/>
          </a:prstGeom>
          <a:solidFill>
            <a:srgbClr val="1E8E3E"/>
          </a:solidFill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Google Sans Mono"/>
                <a:ea typeface="Google Sans Mono"/>
                <a:cs typeface="Google Sans Mono"/>
                <a:sym typeface="Google Sans Mono"/>
              </a:rPr>
              <a:t>600</a:t>
            </a:r>
            <a:endParaRPr sz="1100">
              <a:solidFill>
                <a:schemeClr val="lt1"/>
              </a:solidFill>
              <a:latin typeface="Google Sans Mono"/>
              <a:ea typeface="Google Sans Mono"/>
              <a:cs typeface="Google Sans Mono"/>
              <a:sym typeface="Google Sans Mono"/>
            </a:endParaRPr>
          </a:p>
        </p:txBody>
      </p:sp>
      <p:sp>
        <p:nvSpPr>
          <p:cNvPr id="517" name="Google Shape;517;p51"/>
          <p:cNvSpPr/>
          <p:nvPr/>
        </p:nvSpPr>
        <p:spPr>
          <a:xfrm>
            <a:off x="7193187" y="2866059"/>
            <a:ext cx="2194500" cy="564000"/>
          </a:xfrm>
          <a:prstGeom prst="rect">
            <a:avLst/>
          </a:prstGeom>
          <a:solidFill>
            <a:srgbClr val="34A853"/>
          </a:solidFill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Google Sans Mono"/>
                <a:ea typeface="Google Sans Mono"/>
                <a:cs typeface="Google Sans Mono"/>
                <a:sym typeface="Google Sans Mono"/>
              </a:rPr>
              <a:t>500</a:t>
            </a:r>
            <a:endParaRPr sz="1100">
              <a:solidFill>
                <a:schemeClr val="lt1"/>
              </a:solidFill>
              <a:latin typeface="Google Sans Mono"/>
              <a:ea typeface="Google Sans Mono"/>
              <a:cs typeface="Google Sans Mono"/>
              <a:sym typeface="Google Sans Mono"/>
            </a:endParaRPr>
          </a:p>
        </p:txBody>
      </p:sp>
      <p:sp>
        <p:nvSpPr>
          <p:cNvPr id="518" name="Google Shape;518;p51"/>
          <p:cNvSpPr/>
          <p:nvPr/>
        </p:nvSpPr>
        <p:spPr>
          <a:xfrm>
            <a:off x="7193187" y="3430173"/>
            <a:ext cx="2194500" cy="564000"/>
          </a:xfrm>
          <a:prstGeom prst="rect">
            <a:avLst/>
          </a:prstGeom>
          <a:solidFill>
            <a:srgbClr val="5BB974"/>
          </a:solidFill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Google Sans Mono"/>
                <a:ea typeface="Google Sans Mono"/>
                <a:cs typeface="Google Sans Mono"/>
                <a:sym typeface="Google Sans Mono"/>
              </a:rPr>
              <a:t>400</a:t>
            </a:r>
            <a:endParaRPr sz="1100">
              <a:solidFill>
                <a:schemeClr val="dk1"/>
              </a:solidFill>
              <a:latin typeface="Google Sans Mono"/>
              <a:ea typeface="Google Sans Mono"/>
              <a:cs typeface="Google Sans Mono"/>
              <a:sym typeface="Google Sans Mono"/>
            </a:endParaRPr>
          </a:p>
        </p:txBody>
      </p:sp>
      <p:sp>
        <p:nvSpPr>
          <p:cNvPr id="519" name="Google Shape;519;p51"/>
          <p:cNvSpPr/>
          <p:nvPr/>
        </p:nvSpPr>
        <p:spPr>
          <a:xfrm>
            <a:off x="7193187" y="3994288"/>
            <a:ext cx="2194500" cy="564000"/>
          </a:xfrm>
          <a:prstGeom prst="rect">
            <a:avLst/>
          </a:prstGeom>
          <a:solidFill>
            <a:srgbClr val="81C995"/>
          </a:solidFill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Google Sans Mono"/>
                <a:ea typeface="Google Sans Mono"/>
                <a:cs typeface="Google Sans Mono"/>
                <a:sym typeface="Google Sans Mono"/>
              </a:rPr>
              <a:t>300</a:t>
            </a:r>
            <a:endParaRPr sz="1100">
              <a:solidFill>
                <a:schemeClr val="dk1"/>
              </a:solidFill>
              <a:latin typeface="Google Sans Mono"/>
              <a:ea typeface="Google Sans Mono"/>
              <a:cs typeface="Google Sans Mono"/>
              <a:sym typeface="Google Sans Mono"/>
            </a:endParaRPr>
          </a:p>
        </p:txBody>
      </p:sp>
      <p:sp>
        <p:nvSpPr>
          <p:cNvPr id="520" name="Google Shape;520;p51"/>
          <p:cNvSpPr/>
          <p:nvPr/>
        </p:nvSpPr>
        <p:spPr>
          <a:xfrm>
            <a:off x="7193187" y="4558403"/>
            <a:ext cx="2194500" cy="564000"/>
          </a:xfrm>
          <a:prstGeom prst="rect">
            <a:avLst/>
          </a:prstGeom>
          <a:solidFill>
            <a:srgbClr val="A8DAB5"/>
          </a:solidFill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Google Sans Mono"/>
                <a:ea typeface="Google Sans Mono"/>
                <a:cs typeface="Google Sans Mono"/>
                <a:sym typeface="Google Sans Mono"/>
              </a:rPr>
              <a:t>200</a:t>
            </a:r>
            <a:endParaRPr sz="1100">
              <a:solidFill>
                <a:schemeClr val="dk1"/>
              </a:solidFill>
              <a:latin typeface="Google Sans Mono"/>
              <a:ea typeface="Google Sans Mono"/>
              <a:cs typeface="Google Sans Mono"/>
              <a:sym typeface="Google Sans Mono"/>
            </a:endParaRPr>
          </a:p>
        </p:txBody>
      </p:sp>
      <p:sp>
        <p:nvSpPr>
          <p:cNvPr id="521" name="Google Shape;521;p51"/>
          <p:cNvSpPr/>
          <p:nvPr/>
        </p:nvSpPr>
        <p:spPr>
          <a:xfrm>
            <a:off x="7193187" y="5122517"/>
            <a:ext cx="2194500" cy="564000"/>
          </a:xfrm>
          <a:prstGeom prst="rect">
            <a:avLst/>
          </a:prstGeom>
          <a:solidFill>
            <a:srgbClr val="CEEAD6"/>
          </a:solidFill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Google Sans Mono"/>
                <a:ea typeface="Google Sans Mono"/>
                <a:cs typeface="Google Sans Mono"/>
                <a:sym typeface="Google Sans Mono"/>
              </a:rPr>
              <a:t>100</a:t>
            </a:r>
            <a:endParaRPr sz="1100">
              <a:solidFill>
                <a:schemeClr val="dk1"/>
              </a:solidFill>
              <a:latin typeface="Google Sans Mono"/>
              <a:ea typeface="Google Sans Mono"/>
              <a:cs typeface="Google Sans Mono"/>
              <a:sym typeface="Google Sans Mono"/>
            </a:endParaRPr>
          </a:p>
        </p:txBody>
      </p:sp>
      <p:sp>
        <p:nvSpPr>
          <p:cNvPr id="522" name="Google Shape;522;p51"/>
          <p:cNvSpPr/>
          <p:nvPr/>
        </p:nvSpPr>
        <p:spPr>
          <a:xfrm>
            <a:off x="7193187" y="5686632"/>
            <a:ext cx="2194500" cy="564000"/>
          </a:xfrm>
          <a:prstGeom prst="rect">
            <a:avLst/>
          </a:prstGeom>
          <a:solidFill>
            <a:srgbClr val="E6F4EA"/>
          </a:solidFill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Google Sans Mono"/>
                <a:ea typeface="Google Sans Mono"/>
                <a:cs typeface="Google Sans Mono"/>
                <a:sym typeface="Google Sans Mono"/>
              </a:rPr>
              <a:t>50</a:t>
            </a:r>
            <a:endParaRPr sz="1100">
              <a:solidFill>
                <a:schemeClr val="dk1"/>
              </a:solidFill>
              <a:latin typeface="Google Sans Mono"/>
              <a:ea typeface="Google Sans Mono"/>
              <a:cs typeface="Google Sans Mono"/>
              <a:sym typeface="Google Sans Mono"/>
            </a:endParaRPr>
          </a:p>
        </p:txBody>
      </p:sp>
      <p:sp>
        <p:nvSpPr>
          <p:cNvPr id="523" name="Google Shape;523;p51"/>
          <p:cNvSpPr/>
          <p:nvPr/>
        </p:nvSpPr>
        <p:spPr>
          <a:xfrm>
            <a:off x="9387853" y="609600"/>
            <a:ext cx="2194500" cy="564000"/>
          </a:xfrm>
          <a:prstGeom prst="rect">
            <a:avLst/>
          </a:prstGeom>
          <a:solidFill>
            <a:srgbClr val="202124"/>
          </a:solidFill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Google Sans Mono"/>
                <a:ea typeface="Google Sans Mono"/>
                <a:cs typeface="Google Sans Mono"/>
                <a:sym typeface="Google Sans Mono"/>
              </a:rPr>
              <a:t>900</a:t>
            </a:r>
            <a:endParaRPr sz="1100">
              <a:solidFill>
                <a:schemeClr val="lt1"/>
              </a:solidFill>
              <a:latin typeface="Google Sans Mono"/>
              <a:ea typeface="Google Sans Mono"/>
              <a:cs typeface="Google Sans Mono"/>
              <a:sym typeface="Google Sans Mono"/>
            </a:endParaRPr>
          </a:p>
        </p:txBody>
      </p:sp>
      <p:sp>
        <p:nvSpPr>
          <p:cNvPr id="524" name="Google Shape;524;p51"/>
          <p:cNvSpPr/>
          <p:nvPr/>
        </p:nvSpPr>
        <p:spPr>
          <a:xfrm>
            <a:off x="9387853" y="1173715"/>
            <a:ext cx="2194500" cy="564000"/>
          </a:xfrm>
          <a:prstGeom prst="rect">
            <a:avLst/>
          </a:prstGeom>
          <a:solidFill>
            <a:srgbClr val="3C4043"/>
          </a:solidFill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Google Sans Mono"/>
                <a:ea typeface="Google Sans Mono"/>
                <a:cs typeface="Google Sans Mono"/>
                <a:sym typeface="Google Sans Mono"/>
              </a:rPr>
              <a:t>800</a:t>
            </a:r>
            <a:endParaRPr sz="1100">
              <a:solidFill>
                <a:schemeClr val="lt1"/>
              </a:solidFill>
              <a:latin typeface="Google Sans Mono"/>
              <a:ea typeface="Google Sans Mono"/>
              <a:cs typeface="Google Sans Mono"/>
              <a:sym typeface="Google Sans Mono"/>
            </a:endParaRPr>
          </a:p>
        </p:txBody>
      </p:sp>
      <p:sp>
        <p:nvSpPr>
          <p:cNvPr id="525" name="Google Shape;525;p51"/>
          <p:cNvSpPr/>
          <p:nvPr/>
        </p:nvSpPr>
        <p:spPr>
          <a:xfrm>
            <a:off x="9387853" y="1737829"/>
            <a:ext cx="2194500" cy="564000"/>
          </a:xfrm>
          <a:prstGeom prst="rect">
            <a:avLst/>
          </a:prstGeom>
          <a:solidFill>
            <a:srgbClr val="5F6368"/>
          </a:solidFill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Google Sans Mono"/>
                <a:ea typeface="Google Sans Mono"/>
                <a:cs typeface="Google Sans Mono"/>
                <a:sym typeface="Google Sans Mono"/>
              </a:rPr>
              <a:t>700</a:t>
            </a:r>
            <a:endParaRPr sz="1100">
              <a:solidFill>
                <a:schemeClr val="lt1"/>
              </a:solidFill>
              <a:latin typeface="Google Sans Mono"/>
              <a:ea typeface="Google Sans Mono"/>
              <a:cs typeface="Google Sans Mono"/>
              <a:sym typeface="Google Sans Mono"/>
            </a:endParaRPr>
          </a:p>
        </p:txBody>
      </p:sp>
      <p:sp>
        <p:nvSpPr>
          <p:cNvPr id="526" name="Google Shape;526;p51"/>
          <p:cNvSpPr/>
          <p:nvPr/>
        </p:nvSpPr>
        <p:spPr>
          <a:xfrm>
            <a:off x="9387853" y="2301944"/>
            <a:ext cx="2194500" cy="564000"/>
          </a:xfrm>
          <a:prstGeom prst="rect">
            <a:avLst/>
          </a:prstGeom>
          <a:solidFill>
            <a:srgbClr val="80868B"/>
          </a:solidFill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Google Sans Mono"/>
                <a:ea typeface="Google Sans Mono"/>
                <a:cs typeface="Google Sans Mono"/>
                <a:sym typeface="Google Sans Mono"/>
              </a:rPr>
              <a:t>600</a:t>
            </a:r>
            <a:endParaRPr sz="1100">
              <a:solidFill>
                <a:schemeClr val="lt1"/>
              </a:solidFill>
              <a:latin typeface="Google Sans Mono"/>
              <a:ea typeface="Google Sans Mono"/>
              <a:cs typeface="Google Sans Mono"/>
              <a:sym typeface="Google Sans Mono"/>
            </a:endParaRPr>
          </a:p>
        </p:txBody>
      </p:sp>
      <p:sp>
        <p:nvSpPr>
          <p:cNvPr id="527" name="Google Shape;527;p51"/>
          <p:cNvSpPr/>
          <p:nvPr/>
        </p:nvSpPr>
        <p:spPr>
          <a:xfrm>
            <a:off x="9387853" y="2866059"/>
            <a:ext cx="2194500" cy="564000"/>
          </a:xfrm>
          <a:prstGeom prst="rect">
            <a:avLst/>
          </a:prstGeom>
          <a:solidFill>
            <a:srgbClr val="9AA0A6"/>
          </a:solidFill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Google Sans Mono"/>
                <a:ea typeface="Google Sans Mono"/>
                <a:cs typeface="Google Sans Mono"/>
                <a:sym typeface="Google Sans Mono"/>
              </a:rPr>
              <a:t>500</a:t>
            </a:r>
            <a:endParaRPr sz="1100">
              <a:solidFill>
                <a:schemeClr val="lt1"/>
              </a:solidFill>
              <a:latin typeface="Google Sans Mono"/>
              <a:ea typeface="Google Sans Mono"/>
              <a:cs typeface="Google Sans Mono"/>
              <a:sym typeface="Google Sans Mono"/>
            </a:endParaRPr>
          </a:p>
        </p:txBody>
      </p:sp>
      <p:sp>
        <p:nvSpPr>
          <p:cNvPr id="528" name="Google Shape;528;p51"/>
          <p:cNvSpPr/>
          <p:nvPr/>
        </p:nvSpPr>
        <p:spPr>
          <a:xfrm>
            <a:off x="9387853" y="3430173"/>
            <a:ext cx="2194500" cy="564000"/>
          </a:xfrm>
          <a:prstGeom prst="rect">
            <a:avLst/>
          </a:prstGeom>
          <a:solidFill>
            <a:srgbClr val="BDC1C6"/>
          </a:solidFill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Google Sans Mono"/>
                <a:ea typeface="Google Sans Mono"/>
                <a:cs typeface="Google Sans Mono"/>
                <a:sym typeface="Google Sans Mono"/>
              </a:rPr>
              <a:t>400</a:t>
            </a:r>
            <a:endParaRPr sz="1100">
              <a:solidFill>
                <a:schemeClr val="dk1"/>
              </a:solidFill>
              <a:latin typeface="Google Sans Mono"/>
              <a:ea typeface="Google Sans Mono"/>
              <a:cs typeface="Google Sans Mono"/>
              <a:sym typeface="Google Sans Mono"/>
            </a:endParaRPr>
          </a:p>
        </p:txBody>
      </p:sp>
      <p:sp>
        <p:nvSpPr>
          <p:cNvPr id="529" name="Google Shape;529;p51"/>
          <p:cNvSpPr/>
          <p:nvPr/>
        </p:nvSpPr>
        <p:spPr>
          <a:xfrm>
            <a:off x="9387853" y="3994288"/>
            <a:ext cx="2194500" cy="564000"/>
          </a:xfrm>
          <a:prstGeom prst="rect">
            <a:avLst/>
          </a:prstGeom>
          <a:solidFill>
            <a:srgbClr val="DADCE0"/>
          </a:solidFill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Google Sans Mono"/>
                <a:ea typeface="Google Sans Mono"/>
                <a:cs typeface="Google Sans Mono"/>
                <a:sym typeface="Google Sans Mono"/>
              </a:rPr>
              <a:t>300</a:t>
            </a:r>
            <a:endParaRPr sz="1100">
              <a:solidFill>
                <a:schemeClr val="dk1"/>
              </a:solidFill>
              <a:latin typeface="Google Sans Mono"/>
              <a:ea typeface="Google Sans Mono"/>
              <a:cs typeface="Google Sans Mono"/>
              <a:sym typeface="Google Sans Mono"/>
            </a:endParaRPr>
          </a:p>
        </p:txBody>
      </p:sp>
      <p:sp>
        <p:nvSpPr>
          <p:cNvPr id="530" name="Google Shape;530;p51"/>
          <p:cNvSpPr/>
          <p:nvPr/>
        </p:nvSpPr>
        <p:spPr>
          <a:xfrm>
            <a:off x="9387853" y="4558403"/>
            <a:ext cx="2194500" cy="564000"/>
          </a:xfrm>
          <a:prstGeom prst="rect">
            <a:avLst/>
          </a:prstGeom>
          <a:solidFill>
            <a:srgbClr val="E8EAED"/>
          </a:solidFill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Google Sans Mono"/>
                <a:ea typeface="Google Sans Mono"/>
                <a:cs typeface="Google Sans Mono"/>
                <a:sym typeface="Google Sans Mono"/>
              </a:rPr>
              <a:t>200</a:t>
            </a:r>
            <a:endParaRPr sz="1100">
              <a:solidFill>
                <a:schemeClr val="dk1"/>
              </a:solidFill>
              <a:latin typeface="Google Sans Mono"/>
              <a:ea typeface="Google Sans Mono"/>
              <a:cs typeface="Google Sans Mono"/>
              <a:sym typeface="Google Sans Mono"/>
            </a:endParaRPr>
          </a:p>
        </p:txBody>
      </p:sp>
      <p:sp>
        <p:nvSpPr>
          <p:cNvPr id="531" name="Google Shape;531;p51"/>
          <p:cNvSpPr/>
          <p:nvPr/>
        </p:nvSpPr>
        <p:spPr>
          <a:xfrm>
            <a:off x="9387853" y="5122517"/>
            <a:ext cx="2194500" cy="564000"/>
          </a:xfrm>
          <a:prstGeom prst="rect">
            <a:avLst/>
          </a:prstGeom>
          <a:solidFill>
            <a:srgbClr val="F1F3F4"/>
          </a:solidFill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Google Sans Mono"/>
                <a:ea typeface="Google Sans Mono"/>
                <a:cs typeface="Google Sans Mono"/>
                <a:sym typeface="Google Sans Mono"/>
              </a:rPr>
              <a:t>100</a:t>
            </a:r>
            <a:endParaRPr sz="1100">
              <a:solidFill>
                <a:schemeClr val="dk1"/>
              </a:solidFill>
              <a:latin typeface="Google Sans Mono"/>
              <a:ea typeface="Google Sans Mono"/>
              <a:cs typeface="Google Sans Mono"/>
              <a:sym typeface="Google Sans Mono"/>
            </a:endParaRPr>
          </a:p>
        </p:txBody>
      </p:sp>
      <p:sp>
        <p:nvSpPr>
          <p:cNvPr id="532" name="Google Shape;532;p51"/>
          <p:cNvSpPr/>
          <p:nvPr/>
        </p:nvSpPr>
        <p:spPr>
          <a:xfrm>
            <a:off x="9387853" y="5686632"/>
            <a:ext cx="2194500" cy="56400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Google Sans Mono"/>
                <a:ea typeface="Google Sans Mono"/>
                <a:cs typeface="Google Sans Mono"/>
                <a:sym typeface="Google Sans Mono"/>
              </a:rPr>
              <a:t>50</a:t>
            </a:r>
            <a:endParaRPr sz="1100">
              <a:solidFill>
                <a:schemeClr val="dk1"/>
              </a:solidFill>
              <a:latin typeface="Google Sans Mono"/>
              <a:ea typeface="Google Sans Mono"/>
              <a:cs typeface="Google Sans Mono"/>
              <a:sym typeface="Google Sans Mono"/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53"/>
          <p:cNvSpPr txBox="1"/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/>
        </p:txBody>
      </p:sp>
      <p:sp>
        <p:nvSpPr>
          <p:cNvPr id="539" name="Google Shape;539;p53"/>
          <p:cNvSpPr txBox="1"/>
          <p:nvPr>
            <p:ph idx="1" type="subTitle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540" name="Google Shape;540;p5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54"/>
          <p:cNvSpPr txBox="1"/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543" name="Google Shape;543;p54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55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546" name="Google Shape;546;p55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547" name="Google Shape;547;p55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56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550" name="Google Shape;550;p56"/>
          <p:cNvSpPr txBox="1"/>
          <p:nvPr>
            <p:ph idx="1" type="body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551" name="Google Shape;551;p56"/>
          <p:cNvSpPr txBox="1"/>
          <p:nvPr>
            <p:ph idx="2" type="body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552" name="Google Shape;552;p56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57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555" name="Google Shape;555;p57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58"/>
          <p:cNvSpPr txBox="1"/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558" name="Google Shape;558;p58"/>
          <p:cNvSpPr txBox="1"/>
          <p:nvPr>
            <p:ph idx="1" type="body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559" name="Google Shape;559;p58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59"/>
          <p:cNvSpPr txBox="1"/>
          <p:nvPr>
            <p:ph type="title"/>
          </p:nvPr>
        </p:nvSpPr>
        <p:spPr>
          <a:xfrm>
            <a:off x="653667" y="600200"/>
            <a:ext cx="8490300" cy="5454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562" name="Google Shape;562;p59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60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5" name="Google Shape;565;p60"/>
          <p:cNvSpPr txBox="1"/>
          <p:nvPr>
            <p:ph type="title"/>
          </p:nvPr>
        </p:nvSpPr>
        <p:spPr>
          <a:xfrm>
            <a:off x="354000" y="1644233"/>
            <a:ext cx="5393700" cy="19764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566" name="Google Shape;566;p60"/>
          <p:cNvSpPr txBox="1"/>
          <p:nvPr>
            <p:ph idx="1" type="subTitle"/>
          </p:nvPr>
        </p:nvSpPr>
        <p:spPr>
          <a:xfrm>
            <a:off x="354000" y="3737433"/>
            <a:ext cx="5393700" cy="1646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67" name="Google Shape;567;p60"/>
          <p:cNvSpPr txBox="1"/>
          <p:nvPr>
            <p:ph idx="2" type="body"/>
          </p:nvPr>
        </p:nvSpPr>
        <p:spPr>
          <a:xfrm>
            <a:off x="6586000" y="965433"/>
            <a:ext cx="5115900" cy="4926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568" name="Google Shape;568;p6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61"/>
          <p:cNvSpPr txBox="1"/>
          <p:nvPr>
            <p:ph idx="1" type="body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/>
        </p:txBody>
      </p:sp>
      <p:sp>
        <p:nvSpPr>
          <p:cNvPr id="571" name="Google Shape;571;p6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62"/>
          <p:cNvSpPr txBox="1"/>
          <p:nvPr>
            <p:ph hasCustomPrompt="1" type="title"/>
          </p:nvPr>
        </p:nvSpPr>
        <p:spPr>
          <a:xfrm>
            <a:off x="415600" y="1474833"/>
            <a:ext cx="11360700" cy="26181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574" name="Google Shape;574;p62"/>
          <p:cNvSpPr txBox="1"/>
          <p:nvPr>
            <p:ph idx="1" type="body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575" name="Google Shape;575;p6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6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">
  <p:cSld name="Blank"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9" name="Google Shape;579;p64"/>
          <p:cNvGrpSpPr/>
          <p:nvPr/>
        </p:nvGrpSpPr>
        <p:grpSpPr>
          <a:xfrm>
            <a:off x="11292163" y="6405041"/>
            <a:ext cx="560724" cy="182702"/>
            <a:chOff x="0" y="0"/>
            <a:chExt cx="2077525" cy="676925"/>
          </a:xfrm>
        </p:grpSpPr>
        <p:sp>
          <p:nvSpPr>
            <p:cNvPr id="580" name="Google Shape;580;p64"/>
            <p:cNvSpPr/>
            <p:nvPr/>
          </p:nvSpPr>
          <p:spPr>
            <a:xfrm>
              <a:off x="0" y="0"/>
              <a:ext cx="511375" cy="524800"/>
            </a:xfrm>
            <a:custGeom>
              <a:rect b="b" l="l" r="r" t="t"/>
              <a:pathLst>
                <a:path extrusionOk="0" h="20992" w="20455">
                  <a:moveTo>
                    <a:pt x="10700" y="12450"/>
                  </a:moveTo>
                  <a:lnTo>
                    <a:pt x="10700" y="9583"/>
                  </a:lnTo>
                  <a:lnTo>
                    <a:pt x="20300" y="9583"/>
                  </a:lnTo>
                  <a:cubicBezTo>
                    <a:pt x="20398" y="10088"/>
                    <a:pt x="20455" y="10690"/>
                    <a:pt x="20455" y="11341"/>
                  </a:cubicBezTo>
                  <a:cubicBezTo>
                    <a:pt x="20455" y="13491"/>
                    <a:pt x="19866" y="16154"/>
                    <a:pt x="17972" y="18048"/>
                  </a:cubicBezTo>
                  <a:cubicBezTo>
                    <a:pt x="16129" y="19968"/>
                    <a:pt x="13773" y="20992"/>
                    <a:pt x="10650" y="20992"/>
                  </a:cubicBezTo>
                  <a:cubicBezTo>
                    <a:pt x="4864" y="20993"/>
                    <a:pt x="0" y="16282"/>
                    <a:pt x="0" y="10496"/>
                  </a:cubicBezTo>
                  <a:cubicBezTo>
                    <a:pt x="0" y="4710"/>
                    <a:pt x="4864" y="0"/>
                    <a:pt x="10650" y="0"/>
                  </a:cubicBezTo>
                  <a:cubicBezTo>
                    <a:pt x="13850" y="0"/>
                    <a:pt x="16129" y="1254"/>
                    <a:pt x="17844" y="2893"/>
                  </a:cubicBezTo>
                  <a:lnTo>
                    <a:pt x="15822" y="4915"/>
                  </a:lnTo>
                  <a:cubicBezTo>
                    <a:pt x="14593" y="3763"/>
                    <a:pt x="12929" y="2867"/>
                    <a:pt x="10651" y="2867"/>
                  </a:cubicBezTo>
                  <a:cubicBezTo>
                    <a:pt x="6427" y="2867"/>
                    <a:pt x="3124" y="6272"/>
                    <a:pt x="3124" y="10496"/>
                  </a:cubicBezTo>
                  <a:cubicBezTo>
                    <a:pt x="3124" y="14720"/>
                    <a:pt x="6427" y="18125"/>
                    <a:pt x="10651" y="18125"/>
                  </a:cubicBezTo>
                  <a:cubicBezTo>
                    <a:pt x="13390" y="18125"/>
                    <a:pt x="14952" y="17024"/>
                    <a:pt x="15950" y="16026"/>
                  </a:cubicBezTo>
                  <a:cubicBezTo>
                    <a:pt x="16764" y="15213"/>
                    <a:pt x="17299" y="14046"/>
                    <a:pt x="17507" y="12450"/>
                  </a:cubicBezTo>
                  <a:lnTo>
                    <a:pt x="10700" y="12450"/>
                  </a:lnTo>
                  <a:close/>
                </a:path>
              </a:pathLst>
            </a:custGeom>
            <a:solidFill>
              <a:srgbClr val="AEB3B7"/>
            </a:solidFill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t/>
              </a:r>
              <a:endParaRPr b="0" i="0" sz="19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1" name="Google Shape;581;p64"/>
            <p:cNvSpPr/>
            <p:nvPr/>
          </p:nvSpPr>
          <p:spPr>
            <a:xfrm>
              <a:off x="540400" y="187300"/>
              <a:ext cx="339200" cy="337950"/>
            </a:xfrm>
            <a:custGeom>
              <a:rect b="b" l="l" r="r" t="t"/>
              <a:pathLst>
                <a:path extrusionOk="0" h="13518" w="13568">
                  <a:moveTo>
                    <a:pt x="13568" y="6759"/>
                  </a:moveTo>
                  <a:cubicBezTo>
                    <a:pt x="13568" y="10650"/>
                    <a:pt x="10522" y="13518"/>
                    <a:pt x="6784" y="13518"/>
                  </a:cubicBezTo>
                  <a:cubicBezTo>
                    <a:pt x="3046" y="13518"/>
                    <a:pt x="0" y="10651"/>
                    <a:pt x="0" y="6759"/>
                  </a:cubicBezTo>
                  <a:cubicBezTo>
                    <a:pt x="0" y="2842"/>
                    <a:pt x="3046" y="0"/>
                    <a:pt x="6784" y="0"/>
                  </a:cubicBezTo>
                  <a:cubicBezTo>
                    <a:pt x="10522" y="0"/>
                    <a:pt x="13568" y="2842"/>
                    <a:pt x="13568" y="6759"/>
                  </a:cubicBezTo>
                  <a:close/>
                  <a:moveTo>
                    <a:pt x="10599" y="6759"/>
                  </a:moveTo>
                  <a:cubicBezTo>
                    <a:pt x="10599" y="4327"/>
                    <a:pt x="8833" y="2663"/>
                    <a:pt x="6785" y="2663"/>
                  </a:cubicBezTo>
                  <a:cubicBezTo>
                    <a:pt x="4737" y="2663"/>
                    <a:pt x="2970" y="4327"/>
                    <a:pt x="2970" y="6759"/>
                  </a:cubicBezTo>
                  <a:cubicBezTo>
                    <a:pt x="2970" y="9165"/>
                    <a:pt x="4736" y="10855"/>
                    <a:pt x="6785" y="10855"/>
                  </a:cubicBezTo>
                  <a:cubicBezTo>
                    <a:pt x="8832" y="10855"/>
                    <a:pt x="10599" y="9165"/>
                    <a:pt x="10599" y="6759"/>
                  </a:cubicBezTo>
                  <a:close/>
                </a:path>
              </a:pathLst>
            </a:custGeom>
            <a:solidFill>
              <a:srgbClr val="AEB3B7"/>
            </a:solidFill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t/>
              </a:r>
              <a:endParaRPr b="0" i="0" sz="19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2" name="Google Shape;582;p64"/>
            <p:cNvSpPr/>
            <p:nvPr/>
          </p:nvSpPr>
          <p:spPr>
            <a:xfrm>
              <a:off x="910400" y="187300"/>
              <a:ext cx="339200" cy="337950"/>
            </a:xfrm>
            <a:custGeom>
              <a:rect b="b" l="l" r="r" t="t"/>
              <a:pathLst>
                <a:path extrusionOk="0" h="13518" w="13568">
                  <a:moveTo>
                    <a:pt x="13568" y="6759"/>
                  </a:moveTo>
                  <a:cubicBezTo>
                    <a:pt x="13568" y="10650"/>
                    <a:pt x="10522" y="13518"/>
                    <a:pt x="6784" y="13518"/>
                  </a:cubicBezTo>
                  <a:cubicBezTo>
                    <a:pt x="3046" y="13518"/>
                    <a:pt x="0" y="10651"/>
                    <a:pt x="0" y="6759"/>
                  </a:cubicBezTo>
                  <a:cubicBezTo>
                    <a:pt x="0" y="2842"/>
                    <a:pt x="3046" y="0"/>
                    <a:pt x="6784" y="0"/>
                  </a:cubicBezTo>
                  <a:cubicBezTo>
                    <a:pt x="10522" y="0"/>
                    <a:pt x="13568" y="2842"/>
                    <a:pt x="13568" y="6759"/>
                  </a:cubicBezTo>
                  <a:close/>
                  <a:moveTo>
                    <a:pt x="10599" y="6759"/>
                  </a:moveTo>
                  <a:cubicBezTo>
                    <a:pt x="10599" y="4327"/>
                    <a:pt x="8833" y="2663"/>
                    <a:pt x="6785" y="2663"/>
                  </a:cubicBezTo>
                  <a:cubicBezTo>
                    <a:pt x="4737" y="2663"/>
                    <a:pt x="2970" y="4327"/>
                    <a:pt x="2970" y="6759"/>
                  </a:cubicBezTo>
                  <a:cubicBezTo>
                    <a:pt x="2970" y="9165"/>
                    <a:pt x="4736" y="10855"/>
                    <a:pt x="6785" y="10855"/>
                  </a:cubicBezTo>
                  <a:cubicBezTo>
                    <a:pt x="8832" y="10855"/>
                    <a:pt x="10599" y="9165"/>
                    <a:pt x="10599" y="6759"/>
                  </a:cubicBezTo>
                  <a:close/>
                </a:path>
              </a:pathLst>
            </a:custGeom>
            <a:solidFill>
              <a:srgbClr val="AEB3B7"/>
            </a:solidFill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t/>
              </a:r>
              <a:endParaRPr b="0" i="0" sz="19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3" name="Google Shape;583;p64"/>
            <p:cNvSpPr/>
            <p:nvPr/>
          </p:nvSpPr>
          <p:spPr>
            <a:xfrm>
              <a:off x="1280400" y="187325"/>
              <a:ext cx="323850" cy="489600"/>
            </a:xfrm>
            <a:custGeom>
              <a:rect b="b" l="l" r="r" t="t"/>
              <a:pathLst>
                <a:path extrusionOk="0" h="19584" w="12954">
                  <a:moveTo>
                    <a:pt x="12954" y="409"/>
                  </a:moveTo>
                  <a:lnTo>
                    <a:pt x="12954" y="12544"/>
                  </a:lnTo>
                  <a:cubicBezTo>
                    <a:pt x="12954" y="17536"/>
                    <a:pt x="10010" y="19584"/>
                    <a:pt x="6528" y="19584"/>
                  </a:cubicBezTo>
                  <a:cubicBezTo>
                    <a:pt x="3251" y="19584"/>
                    <a:pt x="1280" y="17382"/>
                    <a:pt x="537" y="15590"/>
                  </a:cubicBezTo>
                  <a:lnTo>
                    <a:pt x="3123" y="14515"/>
                  </a:lnTo>
                  <a:cubicBezTo>
                    <a:pt x="3584" y="15616"/>
                    <a:pt x="4710" y="16922"/>
                    <a:pt x="6528" y="16922"/>
                  </a:cubicBezTo>
                  <a:cubicBezTo>
                    <a:pt x="8755" y="16922"/>
                    <a:pt x="10138" y="15539"/>
                    <a:pt x="10138" y="12954"/>
                  </a:cubicBezTo>
                  <a:lnTo>
                    <a:pt x="10138" y="11981"/>
                  </a:lnTo>
                  <a:lnTo>
                    <a:pt x="10036" y="11981"/>
                  </a:lnTo>
                  <a:cubicBezTo>
                    <a:pt x="9370" y="12800"/>
                    <a:pt x="8090" y="13517"/>
                    <a:pt x="6477" y="13517"/>
                  </a:cubicBezTo>
                  <a:cubicBezTo>
                    <a:pt x="3098" y="13517"/>
                    <a:pt x="0" y="10573"/>
                    <a:pt x="0" y="6784"/>
                  </a:cubicBezTo>
                  <a:cubicBezTo>
                    <a:pt x="0" y="2969"/>
                    <a:pt x="3098" y="0"/>
                    <a:pt x="6477" y="0"/>
                  </a:cubicBezTo>
                  <a:cubicBezTo>
                    <a:pt x="8090" y="0"/>
                    <a:pt x="9370" y="717"/>
                    <a:pt x="10036" y="1511"/>
                  </a:cubicBezTo>
                  <a:lnTo>
                    <a:pt x="10138" y="1511"/>
                  </a:lnTo>
                  <a:lnTo>
                    <a:pt x="10138" y="409"/>
                  </a:lnTo>
                  <a:lnTo>
                    <a:pt x="12954" y="409"/>
                  </a:lnTo>
                  <a:close/>
                  <a:moveTo>
                    <a:pt x="10343" y="6784"/>
                  </a:moveTo>
                  <a:cubicBezTo>
                    <a:pt x="10343" y="4403"/>
                    <a:pt x="8756" y="2662"/>
                    <a:pt x="6733" y="2662"/>
                  </a:cubicBezTo>
                  <a:cubicBezTo>
                    <a:pt x="4685" y="2662"/>
                    <a:pt x="2970" y="4403"/>
                    <a:pt x="2970" y="6784"/>
                  </a:cubicBezTo>
                  <a:cubicBezTo>
                    <a:pt x="2970" y="9139"/>
                    <a:pt x="4685" y="10855"/>
                    <a:pt x="6733" y="10855"/>
                  </a:cubicBezTo>
                  <a:cubicBezTo>
                    <a:pt x="8755" y="10854"/>
                    <a:pt x="10343" y="9139"/>
                    <a:pt x="10343" y="6784"/>
                  </a:cubicBezTo>
                  <a:close/>
                </a:path>
              </a:pathLst>
            </a:custGeom>
            <a:solidFill>
              <a:srgbClr val="AEB3B7"/>
            </a:solidFill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t/>
              </a:r>
              <a:endParaRPr b="0" i="0" sz="19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4" name="Google Shape;584;p64"/>
            <p:cNvSpPr/>
            <p:nvPr/>
          </p:nvSpPr>
          <p:spPr>
            <a:xfrm>
              <a:off x="1655750" y="20000"/>
              <a:ext cx="74250" cy="495000"/>
            </a:xfrm>
            <a:custGeom>
              <a:rect b="b" l="l" r="r" t="t"/>
              <a:pathLst>
                <a:path extrusionOk="0" h="19800" w="2970">
                  <a:moveTo>
                    <a:pt x="2970" y="0"/>
                  </a:moveTo>
                  <a:lnTo>
                    <a:pt x="2970" y="19800"/>
                  </a:lnTo>
                  <a:lnTo>
                    <a:pt x="0" y="19800"/>
                  </a:lnTo>
                  <a:lnTo>
                    <a:pt x="0" y="0"/>
                  </a:lnTo>
                  <a:lnTo>
                    <a:pt x="2970" y="0"/>
                  </a:lnTo>
                  <a:close/>
                </a:path>
              </a:pathLst>
            </a:custGeom>
            <a:solidFill>
              <a:srgbClr val="AEB3B7"/>
            </a:solidFill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t/>
              </a:r>
              <a:endParaRPr b="0" i="0" sz="19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5" name="Google Shape;585;p64"/>
            <p:cNvSpPr/>
            <p:nvPr/>
          </p:nvSpPr>
          <p:spPr>
            <a:xfrm>
              <a:off x="1765825" y="187275"/>
              <a:ext cx="311700" cy="337950"/>
            </a:xfrm>
            <a:custGeom>
              <a:rect b="b" l="l" r="r" t="t"/>
              <a:pathLst>
                <a:path extrusionOk="0" h="13518" w="12468">
                  <a:moveTo>
                    <a:pt x="10035" y="8987"/>
                  </a:moveTo>
                  <a:lnTo>
                    <a:pt x="12339" y="10523"/>
                  </a:lnTo>
                  <a:cubicBezTo>
                    <a:pt x="11596" y="11624"/>
                    <a:pt x="9804" y="13518"/>
                    <a:pt x="6707" y="13518"/>
                  </a:cubicBezTo>
                  <a:cubicBezTo>
                    <a:pt x="2867" y="13518"/>
                    <a:pt x="0" y="10548"/>
                    <a:pt x="0" y="6759"/>
                  </a:cubicBezTo>
                  <a:cubicBezTo>
                    <a:pt x="0" y="2739"/>
                    <a:pt x="2893" y="0"/>
                    <a:pt x="6375" y="0"/>
                  </a:cubicBezTo>
                  <a:cubicBezTo>
                    <a:pt x="9882" y="0"/>
                    <a:pt x="11598" y="2791"/>
                    <a:pt x="12161" y="4301"/>
                  </a:cubicBezTo>
                  <a:lnTo>
                    <a:pt x="12468" y="5069"/>
                  </a:lnTo>
                  <a:lnTo>
                    <a:pt x="3431" y="8807"/>
                  </a:lnTo>
                  <a:cubicBezTo>
                    <a:pt x="4122" y="10164"/>
                    <a:pt x="5198" y="10855"/>
                    <a:pt x="6708" y="10855"/>
                  </a:cubicBezTo>
                  <a:cubicBezTo>
                    <a:pt x="8217" y="10856"/>
                    <a:pt x="9267" y="10114"/>
                    <a:pt x="10035" y="8987"/>
                  </a:cubicBezTo>
                  <a:close/>
                  <a:moveTo>
                    <a:pt x="2943" y="6555"/>
                  </a:moveTo>
                  <a:lnTo>
                    <a:pt x="8985" y="4046"/>
                  </a:lnTo>
                  <a:cubicBezTo>
                    <a:pt x="8652" y="3201"/>
                    <a:pt x="7654" y="2612"/>
                    <a:pt x="6476" y="2612"/>
                  </a:cubicBezTo>
                  <a:cubicBezTo>
                    <a:pt x="4966" y="2613"/>
                    <a:pt x="2867" y="3944"/>
                    <a:pt x="2943" y="6555"/>
                  </a:cubicBezTo>
                  <a:close/>
                </a:path>
              </a:pathLst>
            </a:custGeom>
            <a:solidFill>
              <a:srgbClr val="AEB3B7"/>
            </a:solidFill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t/>
              </a:r>
              <a:endParaRPr b="0" i="0" sz="19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3a Content - Title">
  <p:cSld name="BLANK_1_2_1_1_1_1"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65"/>
          <p:cNvSpPr txBox="1"/>
          <p:nvPr>
            <p:ph type="title"/>
          </p:nvPr>
        </p:nvSpPr>
        <p:spPr>
          <a:xfrm>
            <a:off x="609600" y="609600"/>
            <a:ext cx="7278300" cy="381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Google Sans Medium"/>
              <a:buNone/>
              <a:defRPr sz="2700">
                <a:latin typeface="Google Sans Medium"/>
                <a:ea typeface="Google Sans Medium"/>
                <a:cs typeface="Google Sans Medium"/>
                <a:sym typeface="Google Sans Medium"/>
              </a:defRPr>
            </a:lvl9pPr>
          </a:lstStyle>
          <a:p/>
        </p:txBody>
      </p:sp>
      <p:sp>
        <p:nvSpPr>
          <p:cNvPr id="588" name="Google Shape;588;p65"/>
          <p:cNvSpPr txBox="1"/>
          <p:nvPr>
            <p:ph idx="12" type="sldNum"/>
          </p:nvPr>
        </p:nvSpPr>
        <p:spPr>
          <a:xfrm>
            <a:off x="11695600" y="6498967"/>
            <a:ext cx="496500" cy="123300"/>
          </a:xfrm>
          <a:prstGeom prst="rect">
            <a:avLst/>
          </a:prstGeom>
        </p:spPr>
        <p:txBody>
          <a:bodyPr anchorCtr="0" anchor="ctr" bIns="0" lIns="121900" spcFirstLastPara="1" rIns="121900" wrap="square" tIns="0">
            <a:normAutofit/>
          </a:bodyPr>
          <a:lstStyle>
            <a:lvl1pPr lvl="0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1pPr>
            <a:lvl2pPr lvl="1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2pPr>
            <a:lvl3pPr lvl="2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3pPr>
            <a:lvl4pPr lvl="3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4pPr>
            <a:lvl5pPr lvl="4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5pPr>
            <a:lvl6pPr lvl="5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6pPr>
            <a:lvl7pPr lvl="6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7pPr>
            <a:lvl8pPr lvl="7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8pPr>
            <a:lvl9pPr lvl="8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a Title - Text only">
  <p:cSld name="BLANK_1"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66"/>
          <p:cNvSpPr txBox="1"/>
          <p:nvPr>
            <p:ph type="title"/>
          </p:nvPr>
        </p:nvSpPr>
        <p:spPr>
          <a:xfrm>
            <a:off x="4303600" y="1345500"/>
            <a:ext cx="7278300" cy="1744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591" name="Google Shape;591;p66"/>
          <p:cNvSpPr txBox="1"/>
          <p:nvPr>
            <p:ph idx="1" type="subTitle"/>
          </p:nvPr>
        </p:nvSpPr>
        <p:spPr>
          <a:xfrm>
            <a:off x="7998000" y="4922733"/>
            <a:ext cx="3584400" cy="13281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92" name="Google Shape;592;p66"/>
          <p:cNvSpPr txBox="1"/>
          <p:nvPr>
            <p:ph idx="2" type="subTitle"/>
          </p:nvPr>
        </p:nvSpPr>
        <p:spPr>
          <a:xfrm>
            <a:off x="4303600" y="4922667"/>
            <a:ext cx="3584400" cy="13281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grpSp>
        <p:nvGrpSpPr>
          <p:cNvPr id="593" name="Google Shape;593;p66"/>
          <p:cNvGrpSpPr/>
          <p:nvPr/>
        </p:nvGrpSpPr>
        <p:grpSpPr>
          <a:xfrm>
            <a:off x="609304" y="609439"/>
            <a:ext cx="2043459" cy="270389"/>
            <a:chOff x="4965272" y="4619519"/>
            <a:chExt cx="1726915" cy="228504"/>
          </a:xfrm>
        </p:grpSpPr>
        <p:grpSp>
          <p:nvGrpSpPr>
            <p:cNvPr id="594" name="Google Shape;594;p66"/>
            <p:cNvGrpSpPr/>
            <p:nvPr/>
          </p:nvGrpSpPr>
          <p:grpSpPr>
            <a:xfrm>
              <a:off x="5743461" y="4634759"/>
              <a:ext cx="948726" cy="205929"/>
              <a:chOff x="5743461" y="4634759"/>
              <a:chExt cx="948726" cy="205929"/>
            </a:xfrm>
          </p:grpSpPr>
          <p:sp>
            <p:nvSpPr>
              <p:cNvPr id="595" name="Google Shape;595;p66"/>
              <p:cNvSpPr/>
              <p:nvPr/>
            </p:nvSpPr>
            <p:spPr>
              <a:xfrm>
                <a:off x="5743461" y="4636568"/>
                <a:ext cx="127072" cy="156972"/>
              </a:xfrm>
              <a:custGeom>
                <a:rect b="b" l="l" r="r" t="t"/>
                <a:pathLst>
                  <a:path extrusionOk="0" h="156972" w="127072">
                    <a:moveTo>
                      <a:pt x="0" y="156877"/>
                    </a:moveTo>
                    <a:lnTo>
                      <a:pt x="0" y="0"/>
                    </a:lnTo>
                    <a:lnTo>
                      <a:pt x="47830" y="0"/>
                    </a:lnTo>
                    <a:cubicBezTo>
                      <a:pt x="71650" y="0"/>
                      <a:pt x="90915" y="7239"/>
                      <a:pt x="105340" y="21717"/>
                    </a:cubicBezTo>
                    <a:cubicBezTo>
                      <a:pt x="119860" y="36195"/>
                      <a:pt x="127073" y="55055"/>
                      <a:pt x="127073" y="78486"/>
                    </a:cubicBezTo>
                    <a:cubicBezTo>
                      <a:pt x="127073" y="102013"/>
                      <a:pt x="119860" y="120968"/>
                      <a:pt x="105340" y="135350"/>
                    </a:cubicBezTo>
                    <a:cubicBezTo>
                      <a:pt x="90820" y="149733"/>
                      <a:pt x="71650" y="156972"/>
                      <a:pt x="47830" y="156972"/>
                    </a:cubicBezTo>
                    <a:lnTo>
                      <a:pt x="0" y="156972"/>
                    </a:lnTo>
                    <a:close/>
                    <a:moveTo>
                      <a:pt x="20119" y="19241"/>
                    </a:moveTo>
                    <a:lnTo>
                      <a:pt x="20119" y="137541"/>
                    </a:lnTo>
                    <a:lnTo>
                      <a:pt x="47830" y="137541"/>
                    </a:lnTo>
                    <a:cubicBezTo>
                      <a:pt x="66051" y="137541"/>
                      <a:pt x="80381" y="132302"/>
                      <a:pt x="90820" y="121920"/>
                    </a:cubicBezTo>
                    <a:cubicBezTo>
                      <a:pt x="101259" y="111443"/>
                      <a:pt x="106574" y="96965"/>
                      <a:pt x="106574" y="78391"/>
                    </a:cubicBezTo>
                    <a:cubicBezTo>
                      <a:pt x="106574" y="60008"/>
                      <a:pt x="101354" y="45530"/>
                      <a:pt x="90820" y="35052"/>
                    </a:cubicBezTo>
                    <a:cubicBezTo>
                      <a:pt x="80381" y="24575"/>
                      <a:pt x="66051" y="19241"/>
                      <a:pt x="47830" y="19241"/>
                    </a:cubicBezTo>
                    <a:lnTo>
                      <a:pt x="20119" y="19241"/>
                    </a:lnTo>
                    <a:close/>
                  </a:path>
                </a:pathLst>
              </a:custGeom>
              <a:solidFill>
                <a:srgbClr val="5F6368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6" name="Google Shape;596;p66"/>
              <p:cNvSpPr/>
              <p:nvPr/>
            </p:nvSpPr>
            <p:spPr>
              <a:xfrm>
                <a:off x="5884484" y="4682574"/>
                <a:ext cx="104675" cy="114300"/>
              </a:xfrm>
              <a:custGeom>
                <a:rect b="b" l="l" r="r" t="t"/>
                <a:pathLst>
                  <a:path extrusionOk="0" h="114300" w="104675">
                    <a:moveTo>
                      <a:pt x="54094" y="114300"/>
                    </a:moveTo>
                    <a:cubicBezTo>
                      <a:pt x="38340" y="114300"/>
                      <a:pt x="25433" y="108871"/>
                      <a:pt x="15279" y="98108"/>
                    </a:cubicBezTo>
                    <a:cubicBezTo>
                      <a:pt x="5125" y="87344"/>
                      <a:pt x="0" y="73628"/>
                      <a:pt x="0" y="57150"/>
                    </a:cubicBezTo>
                    <a:cubicBezTo>
                      <a:pt x="0" y="40767"/>
                      <a:pt x="4935" y="27146"/>
                      <a:pt x="14805" y="16288"/>
                    </a:cubicBezTo>
                    <a:cubicBezTo>
                      <a:pt x="24674" y="5429"/>
                      <a:pt x="37391" y="0"/>
                      <a:pt x="52765" y="0"/>
                    </a:cubicBezTo>
                    <a:cubicBezTo>
                      <a:pt x="68613" y="0"/>
                      <a:pt x="81235" y="5143"/>
                      <a:pt x="90631" y="15430"/>
                    </a:cubicBezTo>
                    <a:cubicBezTo>
                      <a:pt x="100026" y="25717"/>
                      <a:pt x="104676" y="40196"/>
                      <a:pt x="104676" y="58674"/>
                    </a:cubicBezTo>
                    <a:lnTo>
                      <a:pt x="104486" y="60865"/>
                    </a:lnTo>
                    <a:lnTo>
                      <a:pt x="20499" y="60865"/>
                    </a:lnTo>
                    <a:cubicBezTo>
                      <a:pt x="20783" y="71342"/>
                      <a:pt x="24295" y="79820"/>
                      <a:pt x="30938" y="86297"/>
                    </a:cubicBezTo>
                    <a:cubicBezTo>
                      <a:pt x="37676" y="92678"/>
                      <a:pt x="45647" y="95917"/>
                      <a:pt x="54948" y="95917"/>
                    </a:cubicBezTo>
                    <a:cubicBezTo>
                      <a:pt x="67759" y="95917"/>
                      <a:pt x="77819" y="89535"/>
                      <a:pt x="85031" y="76676"/>
                    </a:cubicBezTo>
                    <a:lnTo>
                      <a:pt x="102968" y="85439"/>
                    </a:lnTo>
                    <a:cubicBezTo>
                      <a:pt x="98128" y="94488"/>
                      <a:pt x="91485" y="101537"/>
                      <a:pt x="83038" y="106680"/>
                    </a:cubicBezTo>
                    <a:cubicBezTo>
                      <a:pt x="74497" y="111728"/>
                      <a:pt x="64912" y="114300"/>
                      <a:pt x="54094" y="114300"/>
                    </a:cubicBezTo>
                    <a:close/>
                    <a:moveTo>
                      <a:pt x="22017" y="44196"/>
                    </a:moveTo>
                    <a:lnTo>
                      <a:pt x="83323" y="44196"/>
                    </a:lnTo>
                    <a:cubicBezTo>
                      <a:pt x="82754" y="36766"/>
                      <a:pt x="79717" y="30575"/>
                      <a:pt x="74213" y="25717"/>
                    </a:cubicBezTo>
                    <a:cubicBezTo>
                      <a:pt x="68708" y="20860"/>
                      <a:pt x="61401" y="18383"/>
                      <a:pt x="52291" y="18383"/>
                    </a:cubicBezTo>
                    <a:cubicBezTo>
                      <a:pt x="44698" y="18383"/>
                      <a:pt x="38245" y="20765"/>
                      <a:pt x="32741" y="25432"/>
                    </a:cubicBezTo>
                    <a:cubicBezTo>
                      <a:pt x="27331" y="30099"/>
                      <a:pt x="23725" y="36385"/>
                      <a:pt x="22017" y="44196"/>
                    </a:cubicBezTo>
                    <a:close/>
                  </a:path>
                </a:pathLst>
              </a:custGeom>
              <a:solidFill>
                <a:srgbClr val="5F6368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7" name="Google Shape;597;p66"/>
              <p:cNvSpPr/>
              <p:nvPr/>
            </p:nvSpPr>
            <p:spPr>
              <a:xfrm>
                <a:off x="6000927" y="4682574"/>
                <a:ext cx="104675" cy="114300"/>
              </a:xfrm>
              <a:custGeom>
                <a:rect b="b" l="l" r="r" t="t"/>
                <a:pathLst>
                  <a:path extrusionOk="0" h="114300" w="104675">
                    <a:moveTo>
                      <a:pt x="54094" y="114300"/>
                    </a:moveTo>
                    <a:cubicBezTo>
                      <a:pt x="38340" y="114300"/>
                      <a:pt x="25433" y="108871"/>
                      <a:pt x="15279" y="98108"/>
                    </a:cubicBezTo>
                    <a:cubicBezTo>
                      <a:pt x="5125" y="87344"/>
                      <a:pt x="0" y="73628"/>
                      <a:pt x="0" y="57150"/>
                    </a:cubicBezTo>
                    <a:cubicBezTo>
                      <a:pt x="0" y="40767"/>
                      <a:pt x="4935" y="27146"/>
                      <a:pt x="14805" y="16288"/>
                    </a:cubicBezTo>
                    <a:cubicBezTo>
                      <a:pt x="24674" y="5429"/>
                      <a:pt x="37391" y="0"/>
                      <a:pt x="52765" y="0"/>
                    </a:cubicBezTo>
                    <a:cubicBezTo>
                      <a:pt x="68614" y="0"/>
                      <a:pt x="81235" y="5143"/>
                      <a:pt x="90631" y="15430"/>
                    </a:cubicBezTo>
                    <a:cubicBezTo>
                      <a:pt x="100026" y="25717"/>
                      <a:pt x="104676" y="40196"/>
                      <a:pt x="104676" y="58674"/>
                    </a:cubicBezTo>
                    <a:lnTo>
                      <a:pt x="104486" y="60865"/>
                    </a:lnTo>
                    <a:lnTo>
                      <a:pt x="20404" y="60865"/>
                    </a:lnTo>
                    <a:cubicBezTo>
                      <a:pt x="20688" y="71342"/>
                      <a:pt x="24200" y="79820"/>
                      <a:pt x="30843" y="86297"/>
                    </a:cubicBezTo>
                    <a:cubicBezTo>
                      <a:pt x="37581" y="92678"/>
                      <a:pt x="45553" y="95917"/>
                      <a:pt x="54853" y="95917"/>
                    </a:cubicBezTo>
                    <a:cubicBezTo>
                      <a:pt x="67665" y="95917"/>
                      <a:pt x="77724" y="89535"/>
                      <a:pt x="84937" y="76676"/>
                    </a:cubicBezTo>
                    <a:lnTo>
                      <a:pt x="102873" y="85439"/>
                    </a:lnTo>
                    <a:cubicBezTo>
                      <a:pt x="98033" y="94488"/>
                      <a:pt x="91390" y="101537"/>
                      <a:pt x="82944" y="106680"/>
                    </a:cubicBezTo>
                    <a:cubicBezTo>
                      <a:pt x="74497" y="111728"/>
                      <a:pt x="64817" y="114300"/>
                      <a:pt x="54094" y="114300"/>
                    </a:cubicBezTo>
                    <a:close/>
                    <a:moveTo>
                      <a:pt x="22017" y="44196"/>
                    </a:moveTo>
                    <a:lnTo>
                      <a:pt x="83323" y="44196"/>
                    </a:lnTo>
                    <a:cubicBezTo>
                      <a:pt x="82754" y="36766"/>
                      <a:pt x="79717" y="30575"/>
                      <a:pt x="74308" y="25717"/>
                    </a:cubicBezTo>
                    <a:cubicBezTo>
                      <a:pt x="68803" y="20860"/>
                      <a:pt x="61496" y="18383"/>
                      <a:pt x="52385" y="18383"/>
                    </a:cubicBezTo>
                    <a:cubicBezTo>
                      <a:pt x="44793" y="18383"/>
                      <a:pt x="38340" y="20765"/>
                      <a:pt x="32836" y="25432"/>
                    </a:cubicBezTo>
                    <a:cubicBezTo>
                      <a:pt x="27332" y="30099"/>
                      <a:pt x="23725" y="36385"/>
                      <a:pt x="22017" y="44196"/>
                    </a:cubicBezTo>
                    <a:close/>
                  </a:path>
                </a:pathLst>
              </a:custGeom>
              <a:solidFill>
                <a:srgbClr val="5F6368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8" name="Google Shape;598;p66"/>
              <p:cNvSpPr/>
              <p:nvPr/>
            </p:nvSpPr>
            <p:spPr>
              <a:xfrm>
                <a:off x="6122401" y="4682574"/>
                <a:ext cx="107333" cy="158114"/>
              </a:xfrm>
              <a:custGeom>
                <a:rect b="b" l="l" r="r" t="t"/>
                <a:pathLst>
                  <a:path extrusionOk="0" h="158114" w="107333">
                    <a:moveTo>
                      <a:pt x="56561" y="114300"/>
                    </a:moveTo>
                    <a:cubicBezTo>
                      <a:pt x="48684" y="114300"/>
                      <a:pt x="41567" y="112586"/>
                      <a:pt x="35113" y="109252"/>
                    </a:cubicBezTo>
                    <a:cubicBezTo>
                      <a:pt x="28660" y="105918"/>
                      <a:pt x="23630" y="101441"/>
                      <a:pt x="20119" y="95917"/>
                    </a:cubicBezTo>
                    <a:lnTo>
                      <a:pt x="19265" y="95917"/>
                    </a:lnTo>
                    <a:lnTo>
                      <a:pt x="20119" y="110776"/>
                    </a:lnTo>
                    <a:lnTo>
                      <a:pt x="20119" y="158115"/>
                    </a:lnTo>
                    <a:lnTo>
                      <a:pt x="0" y="158115"/>
                    </a:lnTo>
                    <a:lnTo>
                      <a:pt x="0" y="3524"/>
                    </a:lnTo>
                    <a:lnTo>
                      <a:pt x="19170" y="3524"/>
                    </a:lnTo>
                    <a:lnTo>
                      <a:pt x="19170" y="18383"/>
                    </a:lnTo>
                    <a:lnTo>
                      <a:pt x="20024" y="18383"/>
                    </a:lnTo>
                    <a:cubicBezTo>
                      <a:pt x="23536" y="12859"/>
                      <a:pt x="28470" y="8382"/>
                      <a:pt x="35019" y="5048"/>
                    </a:cubicBezTo>
                    <a:cubicBezTo>
                      <a:pt x="41472" y="1715"/>
                      <a:pt x="48684" y="0"/>
                      <a:pt x="56466" y="0"/>
                    </a:cubicBezTo>
                    <a:cubicBezTo>
                      <a:pt x="70606" y="0"/>
                      <a:pt x="82564" y="5524"/>
                      <a:pt x="92244" y="16669"/>
                    </a:cubicBezTo>
                    <a:cubicBezTo>
                      <a:pt x="102303" y="27908"/>
                      <a:pt x="107333" y="41434"/>
                      <a:pt x="107333" y="57150"/>
                    </a:cubicBezTo>
                    <a:cubicBezTo>
                      <a:pt x="107333" y="73057"/>
                      <a:pt x="102303" y="86582"/>
                      <a:pt x="92244" y="97631"/>
                    </a:cubicBezTo>
                    <a:cubicBezTo>
                      <a:pt x="82564" y="108776"/>
                      <a:pt x="70606" y="114300"/>
                      <a:pt x="56561" y="114300"/>
                    </a:cubicBezTo>
                    <a:close/>
                    <a:moveTo>
                      <a:pt x="53240" y="95917"/>
                    </a:moveTo>
                    <a:cubicBezTo>
                      <a:pt x="62825" y="95917"/>
                      <a:pt x="70891" y="92297"/>
                      <a:pt x="77439" y="84963"/>
                    </a:cubicBezTo>
                    <a:cubicBezTo>
                      <a:pt x="83987" y="77819"/>
                      <a:pt x="87309" y="68485"/>
                      <a:pt x="87309" y="57150"/>
                    </a:cubicBezTo>
                    <a:cubicBezTo>
                      <a:pt x="87309" y="45910"/>
                      <a:pt x="84082" y="36671"/>
                      <a:pt x="77439" y="29337"/>
                    </a:cubicBezTo>
                    <a:cubicBezTo>
                      <a:pt x="70891" y="22003"/>
                      <a:pt x="62825" y="18383"/>
                      <a:pt x="53240" y="18383"/>
                    </a:cubicBezTo>
                    <a:cubicBezTo>
                      <a:pt x="43465" y="18383"/>
                      <a:pt x="35303" y="22003"/>
                      <a:pt x="28755" y="29337"/>
                    </a:cubicBezTo>
                    <a:cubicBezTo>
                      <a:pt x="22397" y="36671"/>
                      <a:pt x="19170" y="45910"/>
                      <a:pt x="19170" y="57150"/>
                    </a:cubicBezTo>
                    <a:cubicBezTo>
                      <a:pt x="19170" y="68580"/>
                      <a:pt x="22397" y="77915"/>
                      <a:pt x="28755" y="85154"/>
                    </a:cubicBezTo>
                    <a:cubicBezTo>
                      <a:pt x="35398" y="92393"/>
                      <a:pt x="43465" y="95917"/>
                      <a:pt x="53240" y="95917"/>
                    </a:cubicBezTo>
                    <a:close/>
                  </a:path>
                </a:pathLst>
              </a:custGeom>
              <a:solidFill>
                <a:srgbClr val="5F6368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9" name="Google Shape;599;p66"/>
              <p:cNvSpPr/>
              <p:nvPr/>
            </p:nvSpPr>
            <p:spPr>
              <a:xfrm>
                <a:off x="6251371" y="4636568"/>
                <a:ext cx="149848" cy="156876"/>
              </a:xfrm>
              <a:custGeom>
                <a:rect b="b" l="l" r="r" t="t"/>
                <a:pathLst>
                  <a:path extrusionOk="0" h="156876" w="149848">
                    <a:moveTo>
                      <a:pt x="20119" y="156877"/>
                    </a:moveTo>
                    <a:lnTo>
                      <a:pt x="0" y="156877"/>
                    </a:lnTo>
                    <a:lnTo>
                      <a:pt x="0" y="0"/>
                    </a:lnTo>
                    <a:lnTo>
                      <a:pt x="20119" y="0"/>
                    </a:lnTo>
                    <a:lnTo>
                      <a:pt x="74497" y="95536"/>
                    </a:lnTo>
                    <a:lnTo>
                      <a:pt x="75351" y="95536"/>
                    </a:lnTo>
                    <a:lnTo>
                      <a:pt x="129730" y="0"/>
                    </a:lnTo>
                    <a:lnTo>
                      <a:pt x="149849" y="0"/>
                    </a:lnTo>
                    <a:lnTo>
                      <a:pt x="149849" y="156877"/>
                    </a:lnTo>
                    <a:lnTo>
                      <a:pt x="129730" y="156877"/>
                    </a:lnTo>
                    <a:lnTo>
                      <a:pt x="129730" y="63722"/>
                    </a:lnTo>
                    <a:lnTo>
                      <a:pt x="130584" y="37433"/>
                    </a:lnTo>
                    <a:lnTo>
                      <a:pt x="129730" y="37433"/>
                    </a:lnTo>
                    <a:lnTo>
                      <a:pt x="80856" y="123539"/>
                    </a:lnTo>
                    <a:lnTo>
                      <a:pt x="69088" y="123539"/>
                    </a:lnTo>
                    <a:lnTo>
                      <a:pt x="20214" y="37433"/>
                    </a:lnTo>
                    <a:lnTo>
                      <a:pt x="19360" y="37433"/>
                    </a:lnTo>
                    <a:lnTo>
                      <a:pt x="20214" y="63722"/>
                    </a:lnTo>
                    <a:lnTo>
                      <a:pt x="20214" y="156877"/>
                    </a:lnTo>
                    <a:close/>
                  </a:path>
                </a:pathLst>
              </a:custGeom>
              <a:solidFill>
                <a:srgbClr val="5F6368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0" name="Google Shape;600;p66"/>
              <p:cNvSpPr/>
              <p:nvPr/>
            </p:nvSpPr>
            <p:spPr>
              <a:xfrm>
                <a:off x="6425515" y="4634759"/>
                <a:ext cx="28470" cy="158686"/>
              </a:xfrm>
              <a:custGeom>
                <a:rect b="b" l="l" r="r" t="t"/>
                <a:pathLst>
                  <a:path extrusionOk="0" h="158686" w="28470">
                    <a:moveTo>
                      <a:pt x="28470" y="14287"/>
                    </a:moveTo>
                    <a:cubicBezTo>
                      <a:pt x="28470" y="18193"/>
                      <a:pt x="27047" y="21622"/>
                      <a:pt x="24295" y="24384"/>
                    </a:cubicBezTo>
                    <a:cubicBezTo>
                      <a:pt x="21543" y="27146"/>
                      <a:pt x="18221" y="28575"/>
                      <a:pt x="14235" y="28575"/>
                    </a:cubicBezTo>
                    <a:cubicBezTo>
                      <a:pt x="10249" y="28575"/>
                      <a:pt x="6928" y="27146"/>
                      <a:pt x="4176" y="24384"/>
                    </a:cubicBezTo>
                    <a:cubicBezTo>
                      <a:pt x="1424" y="21622"/>
                      <a:pt x="0" y="18288"/>
                      <a:pt x="0" y="14287"/>
                    </a:cubicBezTo>
                    <a:cubicBezTo>
                      <a:pt x="0" y="10287"/>
                      <a:pt x="1424" y="6953"/>
                      <a:pt x="4176" y="4191"/>
                    </a:cubicBezTo>
                    <a:cubicBezTo>
                      <a:pt x="6928" y="1429"/>
                      <a:pt x="10249" y="0"/>
                      <a:pt x="14235" y="0"/>
                    </a:cubicBezTo>
                    <a:cubicBezTo>
                      <a:pt x="18221" y="0"/>
                      <a:pt x="21543" y="1429"/>
                      <a:pt x="24295" y="4191"/>
                    </a:cubicBezTo>
                    <a:cubicBezTo>
                      <a:pt x="27047" y="6953"/>
                      <a:pt x="28470" y="10287"/>
                      <a:pt x="28470" y="14287"/>
                    </a:cubicBezTo>
                    <a:close/>
                    <a:moveTo>
                      <a:pt x="24390" y="51340"/>
                    </a:moveTo>
                    <a:lnTo>
                      <a:pt x="24390" y="158687"/>
                    </a:lnTo>
                    <a:lnTo>
                      <a:pt x="4271" y="158687"/>
                    </a:lnTo>
                    <a:lnTo>
                      <a:pt x="4271" y="51340"/>
                    </a:lnTo>
                    <a:lnTo>
                      <a:pt x="24390" y="51340"/>
                    </a:lnTo>
                    <a:close/>
                  </a:path>
                </a:pathLst>
              </a:custGeom>
              <a:solidFill>
                <a:srgbClr val="5F6368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1" name="Google Shape;601;p66"/>
              <p:cNvSpPr/>
              <p:nvPr/>
            </p:nvSpPr>
            <p:spPr>
              <a:xfrm>
                <a:off x="6473630" y="4682574"/>
                <a:ext cx="94806" cy="110775"/>
              </a:xfrm>
              <a:custGeom>
                <a:rect b="b" l="l" r="r" t="t"/>
                <a:pathLst>
                  <a:path extrusionOk="0" h="110775" w="94806">
                    <a:moveTo>
                      <a:pt x="95" y="3524"/>
                    </a:moveTo>
                    <a:lnTo>
                      <a:pt x="19265" y="3524"/>
                    </a:lnTo>
                    <a:lnTo>
                      <a:pt x="19265" y="18383"/>
                    </a:lnTo>
                    <a:lnTo>
                      <a:pt x="20119" y="18383"/>
                    </a:lnTo>
                    <a:cubicBezTo>
                      <a:pt x="23156" y="13145"/>
                      <a:pt x="27901" y="8763"/>
                      <a:pt x="34164" y="5239"/>
                    </a:cubicBezTo>
                    <a:cubicBezTo>
                      <a:pt x="40428" y="1715"/>
                      <a:pt x="47071" y="0"/>
                      <a:pt x="53904" y="0"/>
                    </a:cubicBezTo>
                    <a:cubicBezTo>
                      <a:pt x="67000" y="0"/>
                      <a:pt x="77060" y="3715"/>
                      <a:pt x="84177" y="11240"/>
                    </a:cubicBezTo>
                    <a:cubicBezTo>
                      <a:pt x="91200" y="18764"/>
                      <a:pt x="94806" y="29432"/>
                      <a:pt x="94806" y="43339"/>
                    </a:cubicBezTo>
                    <a:lnTo>
                      <a:pt x="94806" y="110776"/>
                    </a:lnTo>
                    <a:lnTo>
                      <a:pt x="74687" y="110776"/>
                    </a:lnTo>
                    <a:lnTo>
                      <a:pt x="74687" y="44577"/>
                    </a:lnTo>
                    <a:cubicBezTo>
                      <a:pt x="74213" y="27051"/>
                      <a:pt x="65482" y="18288"/>
                      <a:pt x="48305" y="18288"/>
                    </a:cubicBezTo>
                    <a:cubicBezTo>
                      <a:pt x="40333" y="18288"/>
                      <a:pt x="33595" y="21527"/>
                      <a:pt x="28186" y="28004"/>
                    </a:cubicBezTo>
                    <a:cubicBezTo>
                      <a:pt x="22776" y="34481"/>
                      <a:pt x="20119" y="42291"/>
                      <a:pt x="20119" y="51340"/>
                    </a:cubicBezTo>
                    <a:lnTo>
                      <a:pt x="20119" y="110681"/>
                    </a:lnTo>
                    <a:lnTo>
                      <a:pt x="0" y="110681"/>
                    </a:lnTo>
                    <a:lnTo>
                      <a:pt x="0" y="3524"/>
                    </a:lnTo>
                    <a:close/>
                  </a:path>
                </a:pathLst>
              </a:custGeom>
              <a:solidFill>
                <a:srgbClr val="5F6368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2" name="Google Shape;602;p66"/>
              <p:cNvSpPr/>
              <p:nvPr/>
            </p:nvSpPr>
            <p:spPr>
              <a:xfrm>
                <a:off x="6584759" y="4636568"/>
                <a:ext cx="107428" cy="160305"/>
              </a:xfrm>
              <a:custGeom>
                <a:rect b="b" l="l" r="r" t="t"/>
                <a:pathLst>
                  <a:path extrusionOk="0" h="160305" w="107428">
                    <a:moveTo>
                      <a:pt x="50772" y="160306"/>
                    </a:moveTo>
                    <a:cubicBezTo>
                      <a:pt x="36822" y="160306"/>
                      <a:pt x="24769" y="154781"/>
                      <a:pt x="14805" y="143637"/>
                    </a:cubicBezTo>
                    <a:cubicBezTo>
                      <a:pt x="4935" y="132398"/>
                      <a:pt x="0" y="118872"/>
                      <a:pt x="0" y="103156"/>
                    </a:cubicBezTo>
                    <a:cubicBezTo>
                      <a:pt x="0" y="87440"/>
                      <a:pt x="4935" y="73914"/>
                      <a:pt x="14805" y="62675"/>
                    </a:cubicBezTo>
                    <a:cubicBezTo>
                      <a:pt x="24864" y="51530"/>
                      <a:pt x="36822" y="46006"/>
                      <a:pt x="50772" y="46006"/>
                    </a:cubicBezTo>
                    <a:cubicBezTo>
                      <a:pt x="58649" y="46006"/>
                      <a:pt x="65767" y="47720"/>
                      <a:pt x="72315" y="51054"/>
                    </a:cubicBezTo>
                    <a:cubicBezTo>
                      <a:pt x="78768" y="54388"/>
                      <a:pt x="83798" y="58865"/>
                      <a:pt x="87309" y="64389"/>
                    </a:cubicBezTo>
                    <a:lnTo>
                      <a:pt x="88163" y="64389"/>
                    </a:lnTo>
                    <a:lnTo>
                      <a:pt x="87309" y="49530"/>
                    </a:lnTo>
                    <a:lnTo>
                      <a:pt x="87309" y="0"/>
                    </a:lnTo>
                    <a:lnTo>
                      <a:pt x="107428" y="0"/>
                    </a:lnTo>
                    <a:lnTo>
                      <a:pt x="107428" y="156877"/>
                    </a:lnTo>
                    <a:lnTo>
                      <a:pt x="88258" y="156877"/>
                    </a:lnTo>
                    <a:lnTo>
                      <a:pt x="88258" y="142018"/>
                    </a:lnTo>
                    <a:lnTo>
                      <a:pt x="87404" y="142018"/>
                    </a:lnTo>
                    <a:cubicBezTo>
                      <a:pt x="83893" y="147542"/>
                      <a:pt x="78958" y="152019"/>
                      <a:pt x="72410" y="155353"/>
                    </a:cubicBezTo>
                    <a:cubicBezTo>
                      <a:pt x="65861" y="158687"/>
                      <a:pt x="58649" y="160306"/>
                      <a:pt x="50772" y="160306"/>
                    </a:cubicBezTo>
                    <a:close/>
                    <a:moveTo>
                      <a:pt x="54094" y="141923"/>
                    </a:moveTo>
                    <a:cubicBezTo>
                      <a:pt x="63963" y="141923"/>
                      <a:pt x="72030" y="138303"/>
                      <a:pt x="78293" y="131159"/>
                    </a:cubicBezTo>
                    <a:cubicBezTo>
                      <a:pt x="84842" y="124016"/>
                      <a:pt x="88163" y="114681"/>
                      <a:pt x="88163" y="103156"/>
                    </a:cubicBezTo>
                    <a:cubicBezTo>
                      <a:pt x="88163" y="91916"/>
                      <a:pt x="84842" y="82677"/>
                      <a:pt x="78293" y="75343"/>
                    </a:cubicBezTo>
                    <a:cubicBezTo>
                      <a:pt x="71935" y="68009"/>
                      <a:pt x="63774" y="64389"/>
                      <a:pt x="54094" y="64389"/>
                    </a:cubicBezTo>
                    <a:cubicBezTo>
                      <a:pt x="44509" y="64389"/>
                      <a:pt x="36442" y="68009"/>
                      <a:pt x="29894" y="75343"/>
                    </a:cubicBezTo>
                    <a:cubicBezTo>
                      <a:pt x="23346" y="82677"/>
                      <a:pt x="20024" y="91916"/>
                      <a:pt x="20024" y="103156"/>
                    </a:cubicBezTo>
                    <a:cubicBezTo>
                      <a:pt x="20024" y="114586"/>
                      <a:pt x="23346" y="123825"/>
                      <a:pt x="29894" y="130969"/>
                    </a:cubicBezTo>
                    <a:cubicBezTo>
                      <a:pt x="36347" y="138303"/>
                      <a:pt x="44414" y="141923"/>
                      <a:pt x="54094" y="141923"/>
                    </a:cubicBezTo>
                    <a:close/>
                  </a:path>
                </a:pathLst>
              </a:custGeom>
              <a:solidFill>
                <a:srgbClr val="5F6368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03" name="Google Shape;603;p66"/>
            <p:cNvGrpSpPr/>
            <p:nvPr/>
          </p:nvGrpSpPr>
          <p:grpSpPr>
            <a:xfrm>
              <a:off x="4965272" y="4619519"/>
              <a:ext cx="711757" cy="228504"/>
              <a:chOff x="4965272" y="4619519"/>
              <a:chExt cx="711757" cy="228504"/>
            </a:xfrm>
          </p:grpSpPr>
          <p:sp>
            <p:nvSpPr>
              <p:cNvPr id="604" name="Google Shape;604;p66"/>
              <p:cNvSpPr/>
              <p:nvPr/>
            </p:nvSpPr>
            <p:spPr>
              <a:xfrm>
                <a:off x="4965272" y="4619519"/>
                <a:ext cx="173004" cy="177355"/>
              </a:xfrm>
              <a:custGeom>
                <a:rect b="b" l="l" r="r" t="t"/>
                <a:pathLst>
                  <a:path extrusionOk="0" h="177355" w="173004">
                    <a:moveTo>
                      <a:pt x="90061" y="177356"/>
                    </a:moveTo>
                    <a:cubicBezTo>
                      <a:pt x="41092" y="177356"/>
                      <a:pt x="0" y="137541"/>
                      <a:pt x="0" y="88678"/>
                    </a:cubicBezTo>
                    <a:cubicBezTo>
                      <a:pt x="0" y="39815"/>
                      <a:pt x="41092" y="0"/>
                      <a:pt x="90061" y="0"/>
                    </a:cubicBezTo>
                    <a:cubicBezTo>
                      <a:pt x="117108" y="0"/>
                      <a:pt x="136373" y="10573"/>
                      <a:pt x="150893" y="24479"/>
                    </a:cubicBezTo>
                    <a:lnTo>
                      <a:pt x="133811" y="41529"/>
                    </a:lnTo>
                    <a:cubicBezTo>
                      <a:pt x="123371" y="31814"/>
                      <a:pt x="109326" y="24194"/>
                      <a:pt x="90061" y="24194"/>
                    </a:cubicBezTo>
                    <a:cubicBezTo>
                      <a:pt x="54378" y="24194"/>
                      <a:pt x="26383" y="52959"/>
                      <a:pt x="26383" y="88678"/>
                    </a:cubicBezTo>
                    <a:cubicBezTo>
                      <a:pt x="26383" y="124397"/>
                      <a:pt x="54283" y="153162"/>
                      <a:pt x="90061" y="153162"/>
                    </a:cubicBezTo>
                    <a:cubicBezTo>
                      <a:pt x="113217" y="153162"/>
                      <a:pt x="126408" y="143828"/>
                      <a:pt x="134854" y="135446"/>
                    </a:cubicBezTo>
                    <a:cubicBezTo>
                      <a:pt x="141782" y="128492"/>
                      <a:pt x="146338" y="118586"/>
                      <a:pt x="148046" y="104966"/>
                    </a:cubicBezTo>
                    <a:lnTo>
                      <a:pt x="90061" y="104966"/>
                    </a:lnTo>
                    <a:lnTo>
                      <a:pt x="90061" y="80677"/>
                    </a:lnTo>
                    <a:lnTo>
                      <a:pt x="171676" y="80677"/>
                    </a:lnTo>
                    <a:cubicBezTo>
                      <a:pt x="172530" y="84963"/>
                      <a:pt x="173005" y="90202"/>
                      <a:pt x="173005" y="95822"/>
                    </a:cubicBezTo>
                    <a:cubicBezTo>
                      <a:pt x="173005" y="114014"/>
                      <a:pt x="167975" y="136493"/>
                      <a:pt x="152032" y="152495"/>
                    </a:cubicBezTo>
                    <a:cubicBezTo>
                      <a:pt x="136373" y="168688"/>
                      <a:pt x="116444" y="177356"/>
                      <a:pt x="90061" y="177356"/>
                    </a:cubicBezTo>
                    <a:close/>
                  </a:path>
                </a:pathLst>
              </a:custGeom>
              <a:solidFill>
                <a:srgbClr val="4285F4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5" name="Google Shape;605;p66"/>
              <p:cNvSpPr/>
              <p:nvPr/>
            </p:nvSpPr>
            <p:spPr>
              <a:xfrm>
                <a:off x="5151847" y="4682669"/>
                <a:ext cx="112552" cy="114109"/>
              </a:xfrm>
              <a:custGeom>
                <a:rect b="b" l="l" r="r" t="t"/>
                <a:pathLst>
                  <a:path extrusionOk="0" h="114109" w="112552">
                    <a:moveTo>
                      <a:pt x="112553" y="57055"/>
                    </a:moveTo>
                    <a:cubicBezTo>
                      <a:pt x="112553" y="89916"/>
                      <a:pt x="87214" y="114110"/>
                      <a:pt x="56276" y="114110"/>
                    </a:cubicBezTo>
                    <a:cubicBezTo>
                      <a:pt x="25339" y="114110"/>
                      <a:pt x="0" y="89916"/>
                      <a:pt x="0" y="57055"/>
                    </a:cubicBezTo>
                    <a:cubicBezTo>
                      <a:pt x="0" y="24003"/>
                      <a:pt x="25339" y="0"/>
                      <a:pt x="56276" y="0"/>
                    </a:cubicBezTo>
                    <a:cubicBezTo>
                      <a:pt x="87214" y="0"/>
                      <a:pt x="112553" y="24003"/>
                      <a:pt x="112553" y="57055"/>
                    </a:cubicBezTo>
                    <a:close/>
                    <a:moveTo>
                      <a:pt x="87878" y="57055"/>
                    </a:moveTo>
                    <a:cubicBezTo>
                      <a:pt x="87878" y="36481"/>
                      <a:pt x="73169" y="22479"/>
                      <a:pt x="56181" y="22479"/>
                    </a:cubicBezTo>
                    <a:cubicBezTo>
                      <a:pt x="39194" y="22479"/>
                      <a:pt x="24484" y="36576"/>
                      <a:pt x="24484" y="57055"/>
                    </a:cubicBezTo>
                    <a:cubicBezTo>
                      <a:pt x="24484" y="77343"/>
                      <a:pt x="39194" y="91631"/>
                      <a:pt x="56181" y="91631"/>
                    </a:cubicBezTo>
                    <a:cubicBezTo>
                      <a:pt x="73169" y="91631"/>
                      <a:pt x="87878" y="77438"/>
                      <a:pt x="87878" y="57055"/>
                    </a:cubicBezTo>
                    <a:close/>
                  </a:path>
                </a:pathLst>
              </a:custGeom>
              <a:solidFill>
                <a:srgbClr val="EA4335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6" name="Google Shape;606;p66"/>
              <p:cNvSpPr/>
              <p:nvPr/>
            </p:nvSpPr>
            <p:spPr>
              <a:xfrm>
                <a:off x="5278160" y="4682669"/>
                <a:ext cx="112552" cy="114109"/>
              </a:xfrm>
              <a:custGeom>
                <a:rect b="b" l="l" r="r" t="t"/>
                <a:pathLst>
                  <a:path extrusionOk="0" h="114109" w="112552">
                    <a:moveTo>
                      <a:pt x="112553" y="57055"/>
                    </a:moveTo>
                    <a:cubicBezTo>
                      <a:pt x="112553" y="89916"/>
                      <a:pt x="87309" y="114110"/>
                      <a:pt x="56276" y="114110"/>
                    </a:cubicBezTo>
                    <a:cubicBezTo>
                      <a:pt x="25244" y="114110"/>
                      <a:pt x="0" y="89916"/>
                      <a:pt x="0" y="57055"/>
                    </a:cubicBezTo>
                    <a:cubicBezTo>
                      <a:pt x="0" y="24003"/>
                      <a:pt x="25244" y="0"/>
                      <a:pt x="56276" y="0"/>
                    </a:cubicBezTo>
                    <a:cubicBezTo>
                      <a:pt x="87214" y="0"/>
                      <a:pt x="112553" y="24003"/>
                      <a:pt x="112553" y="57055"/>
                    </a:cubicBezTo>
                    <a:close/>
                    <a:moveTo>
                      <a:pt x="87878" y="57055"/>
                    </a:moveTo>
                    <a:cubicBezTo>
                      <a:pt x="87878" y="36481"/>
                      <a:pt x="73169" y="22479"/>
                      <a:pt x="56181" y="22479"/>
                    </a:cubicBezTo>
                    <a:cubicBezTo>
                      <a:pt x="39194" y="22479"/>
                      <a:pt x="24484" y="36576"/>
                      <a:pt x="24484" y="57055"/>
                    </a:cubicBezTo>
                    <a:cubicBezTo>
                      <a:pt x="24484" y="77343"/>
                      <a:pt x="39194" y="91631"/>
                      <a:pt x="56181" y="91631"/>
                    </a:cubicBezTo>
                    <a:cubicBezTo>
                      <a:pt x="73169" y="91726"/>
                      <a:pt x="87878" y="77438"/>
                      <a:pt x="87878" y="57055"/>
                    </a:cubicBezTo>
                    <a:close/>
                  </a:path>
                </a:pathLst>
              </a:custGeom>
              <a:solidFill>
                <a:srgbClr val="FBBC04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7" name="Google Shape;607;p66"/>
              <p:cNvSpPr/>
              <p:nvPr/>
            </p:nvSpPr>
            <p:spPr>
              <a:xfrm>
                <a:off x="5404284" y="4682574"/>
                <a:ext cx="109515" cy="165449"/>
              </a:xfrm>
              <a:custGeom>
                <a:rect b="b" l="l" r="r" t="t"/>
                <a:pathLst>
                  <a:path extrusionOk="0" h="165449" w="109515">
                    <a:moveTo>
                      <a:pt x="109516" y="3524"/>
                    </a:moveTo>
                    <a:lnTo>
                      <a:pt x="109516" y="106013"/>
                    </a:lnTo>
                    <a:cubicBezTo>
                      <a:pt x="109516" y="148209"/>
                      <a:pt x="84652" y="165449"/>
                      <a:pt x="55232" y="165449"/>
                    </a:cubicBezTo>
                    <a:cubicBezTo>
                      <a:pt x="27521" y="165449"/>
                      <a:pt x="10819" y="146876"/>
                      <a:pt x="4555" y="131731"/>
                    </a:cubicBezTo>
                    <a:lnTo>
                      <a:pt x="26383" y="122682"/>
                    </a:lnTo>
                    <a:cubicBezTo>
                      <a:pt x="30273" y="132017"/>
                      <a:pt x="39764" y="142970"/>
                      <a:pt x="55138" y="142970"/>
                    </a:cubicBezTo>
                    <a:cubicBezTo>
                      <a:pt x="73928" y="142970"/>
                      <a:pt x="85696" y="131255"/>
                      <a:pt x="85696" y="109442"/>
                    </a:cubicBezTo>
                    <a:lnTo>
                      <a:pt x="85696" y="101251"/>
                    </a:lnTo>
                    <a:lnTo>
                      <a:pt x="84842" y="101251"/>
                    </a:lnTo>
                    <a:cubicBezTo>
                      <a:pt x="79242" y="108204"/>
                      <a:pt x="68424" y="114205"/>
                      <a:pt x="54758" y="114205"/>
                    </a:cubicBezTo>
                    <a:cubicBezTo>
                      <a:pt x="26193" y="114205"/>
                      <a:pt x="0" y="89345"/>
                      <a:pt x="0" y="57341"/>
                    </a:cubicBezTo>
                    <a:cubicBezTo>
                      <a:pt x="0" y="25146"/>
                      <a:pt x="26193" y="0"/>
                      <a:pt x="54758" y="0"/>
                    </a:cubicBezTo>
                    <a:cubicBezTo>
                      <a:pt x="68424" y="0"/>
                      <a:pt x="79242" y="6096"/>
                      <a:pt x="84842" y="12764"/>
                    </a:cubicBezTo>
                    <a:lnTo>
                      <a:pt x="85696" y="12764"/>
                    </a:lnTo>
                    <a:lnTo>
                      <a:pt x="85696" y="3524"/>
                    </a:lnTo>
                    <a:lnTo>
                      <a:pt x="109516" y="3524"/>
                    </a:lnTo>
                    <a:close/>
                    <a:moveTo>
                      <a:pt x="87404" y="57436"/>
                    </a:moveTo>
                    <a:cubicBezTo>
                      <a:pt x="87404" y="37338"/>
                      <a:pt x="74023" y="22574"/>
                      <a:pt x="56846" y="22574"/>
                    </a:cubicBezTo>
                    <a:cubicBezTo>
                      <a:pt x="39574" y="22574"/>
                      <a:pt x="25054" y="37243"/>
                      <a:pt x="25054" y="57436"/>
                    </a:cubicBezTo>
                    <a:cubicBezTo>
                      <a:pt x="25054" y="77343"/>
                      <a:pt x="39574" y="91821"/>
                      <a:pt x="56846" y="91821"/>
                    </a:cubicBezTo>
                    <a:cubicBezTo>
                      <a:pt x="74023" y="91821"/>
                      <a:pt x="87404" y="77343"/>
                      <a:pt x="87404" y="57436"/>
                    </a:cubicBezTo>
                    <a:close/>
                  </a:path>
                </a:pathLst>
              </a:custGeom>
              <a:solidFill>
                <a:srgbClr val="4285F4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8" name="Google Shape;608;p66"/>
              <p:cNvSpPr/>
              <p:nvPr/>
            </p:nvSpPr>
            <p:spPr>
              <a:xfrm>
                <a:off x="5532590" y="4625614"/>
                <a:ext cx="25148" cy="167830"/>
              </a:xfrm>
              <a:custGeom>
                <a:rect b="b" l="l" r="r" t="t"/>
                <a:pathLst>
                  <a:path extrusionOk="0" h="167830" w="25148">
                    <a:moveTo>
                      <a:pt x="25149" y="0"/>
                    </a:moveTo>
                    <a:lnTo>
                      <a:pt x="25149" y="167831"/>
                    </a:lnTo>
                    <a:lnTo>
                      <a:pt x="0" y="167831"/>
                    </a:lnTo>
                    <a:lnTo>
                      <a:pt x="0" y="0"/>
                    </a:lnTo>
                    <a:lnTo>
                      <a:pt x="25149" y="0"/>
                    </a:lnTo>
                    <a:close/>
                  </a:path>
                </a:pathLst>
              </a:custGeom>
              <a:solidFill>
                <a:srgbClr val="34A853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9" name="Google Shape;609;p66"/>
              <p:cNvSpPr/>
              <p:nvPr/>
            </p:nvSpPr>
            <p:spPr>
              <a:xfrm>
                <a:off x="5572354" y="4682764"/>
                <a:ext cx="104675" cy="114109"/>
              </a:xfrm>
              <a:custGeom>
                <a:rect b="b" l="l" r="r" t="t"/>
                <a:pathLst>
                  <a:path extrusionOk="0" h="114109" w="104675">
                    <a:moveTo>
                      <a:pt x="84082" y="75819"/>
                    </a:moveTo>
                    <a:lnTo>
                      <a:pt x="103537" y="88773"/>
                    </a:lnTo>
                    <a:cubicBezTo>
                      <a:pt x="97274" y="98108"/>
                      <a:pt x="82089" y="114110"/>
                      <a:pt x="55897" y="114110"/>
                    </a:cubicBezTo>
                    <a:cubicBezTo>
                      <a:pt x="23441" y="114110"/>
                      <a:pt x="0" y="89059"/>
                      <a:pt x="0" y="57055"/>
                    </a:cubicBezTo>
                    <a:cubicBezTo>
                      <a:pt x="0" y="23146"/>
                      <a:pt x="23630" y="0"/>
                      <a:pt x="53145" y="0"/>
                    </a:cubicBezTo>
                    <a:cubicBezTo>
                      <a:pt x="82754" y="0"/>
                      <a:pt x="97274" y="23527"/>
                      <a:pt x="102019" y="36290"/>
                    </a:cubicBezTo>
                    <a:lnTo>
                      <a:pt x="104676" y="42767"/>
                    </a:lnTo>
                    <a:lnTo>
                      <a:pt x="28280" y="74390"/>
                    </a:lnTo>
                    <a:cubicBezTo>
                      <a:pt x="34164" y="85820"/>
                      <a:pt x="43180" y="91726"/>
                      <a:pt x="55992" y="91726"/>
                    </a:cubicBezTo>
                    <a:cubicBezTo>
                      <a:pt x="68708" y="91631"/>
                      <a:pt x="77629" y="85344"/>
                      <a:pt x="84082" y="75819"/>
                    </a:cubicBezTo>
                    <a:close/>
                    <a:moveTo>
                      <a:pt x="24200" y="55245"/>
                    </a:moveTo>
                    <a:lnTo>
                      <a:pt x="75257" y="34100"/>
                    </a:lnTo>
                    <a:cubicBezTo>
                      <a:pt x="72410" y="26956"/>
                      <a:pt x="63963" y="22003"/>
                      <a:pt x="53999" y="22003"/>
                    </a:cubicBezTo>
                    <a:cubicBezTo>
                      <a:pt x="41282" y="22003"/>
                      <a:pt x="23535" y="33242"/>
                      <a:pt x="24200" y="55245"/>
                    </a:cubicBezTo>
                    <a:close/>
                  </a:path>
                </a:pathLst>
              </a:custGeom>
              <a:solidFill>
                <a:srgbClr val="EA4335"/>
              </a:solidFill>
              <a:ln>
                <a:noFill/>
              </a:ln>
            </p:spPr>
            <p:txBody>
              <a:bodyPr anchorCtr="0" anchor="ctr" bIns="60925" lIns="121900" spcFirstLastPara="1" rIns="121900" wrap="square" tIns="609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32.xml"/><Relationship Id="rId22" Type="http://schemas.openxmlformats.org/officeDocument/2006/relationships/slideLayout" Target="../slideLayouts/slideLayout34.xml"/><Relationship Id="rId21" Type="http://schemas.openxmlformats.org/officeDocument/2006/relationships/slideLayout" Target="../slideLayouts/slideLayout33.xml"/><Relationship Id="rId24" Type="http://schemas.openxmlformats.org/officeDocument/2006/relationships/slideLayout" Target="../slideLayouts/slideLayout36.xml"/><Relationship Id="rId23" Type="http://schemas.openxmlformats.org/officeDocument/2006/relationships/slideLayout" Target="../slideLayouts/slideLayout35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38.xml"/><Relationship Id="rId25" Type="http://schemas.openxmlformats.org/officeDocument/2006/relationships/slideLayout" Target="../slideLayouts/slideLayout37.xml"/><Relationship Id="rId28" Type="http://schemas.openxmlformats.org/officeDocument/2006/relationships/slideLayout" Target="../slideLayouts/slideLayout40.xml"/><Relationship Id="rId27" Type="http://schemas.openxmlformats.org/officeDocument/2006/relationships/slideLayout" Target="../slideLayouts/slideLayout39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29" Type="http://schemas.openxmlformats.org/officeDocument/2006/relationships/slideLayout" Target="../slideLayouts/slideLayout41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Relationship Id="rId31" Type="http://schemas.openxmlformats.org/officeDocument/2006/relationships/slideLayout" Target="../slideLayouts/slideLayout43.xml"/><Relationship Id="rId30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23.xml"/><Relationship Id="rId33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22.xml"/><Relationship Id="rId32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25.xml"/><Relationship Id="rId35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24.xml"/><Relationship Id="rId34" Type="http://schemas.openxmlformats.org/officeDocument/2006/relationships/slideLayout" Target="../slideLayouts/slideLayout46.xml"/><Relationship Id="rId15" Type="http://schemas.openxmlformats.org/officeDocument/2006/relationships/slideLayout" Target="../slideLayouts/slideLayout27.xml"/><Relationship Id="rId37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26.xml"/><Relationship Id="rId36" Type="http://schemas.openxmlformats.org/officeDocument/2006/relationships/slideLayout" Target="../slideLayouts/slideLayout48.xml"/><Relationship Id="rId17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28.xml"/><Relationship Id="rId38" Type="http://schemas.openxmlformats.org/officeDocument/2006/relationships/theme" Target="../theme/theme3.xml"/><Relationship Id="rId19" Type="http://schemas.openxmlformats.org/officeDocument/2006/relationships/slideLayout" Target="../slideLayouts/slideLayout31.xml"/><Relationship Id="rId18" Type="http://schemas.openxmlformats.org/officeDocument/2006/relationships/slideLayout" Target="../slideLayouts/slideLayout30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0.xml"/><Relationship Id="rId2" Type="http://schemas.openxmlformats.org/officeDocument/2006/relationships/slideLayout" Target="../slideLayouts/slideLayout51.xml"/><Relationship Id="rId3" Type="http://schemas.openxmlformats.org/officeDocument/2006/relationships/slideLayout" Target="../slideLayouts/slideLayout52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6.xml"/><Relationship Id="rId8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2.xml"/><Relationship Id="rId12" Type="http://schemas.openxmlformats.org/officeDocument/2006/relationships/slideLayout" Target="../slideLayouts/slideLayout61.xml"/><Relationship Id="rId15" Type="http://schemas.openxmlformats.org/officeDocument/2006/relationships/theme" Target="../theme/theme4.xml"/><Relationship Id="rId14" Type="http://schemas.openxmlformats.org/officeDocument/2006/relationships/slideLayout" Target="../slideLayouts/slideLayout6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4"/>
          <p:cNvSpPr txBox="1"/>
          <p:nvPr>
            <p:ph idx="1" type="body"/>
          </p:nvPr>
        </p:nvSpPr>
        <p:spPr>
          <a:xfrm>
            <a:off x="609600" y="2047300"/>
            <a:ext cx="10972500" cy="42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Char char="●"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1pPr>
            <a:lvl2pPr indent="-3111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Char char="○"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2pPr>
            <a:lvl3pPr indent="-3111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Char char="■"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3pPr>
            <a:lvl4pPr indent="-3111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Char char="●"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4pPr>
            <a:lvl5pPr indent="-3111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Char char="○"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5pPr>
            <a:lvl6pPr indent="-3111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Char char="■"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6pPr>
            <a:lvl7pPr indent="-3111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Char char="●"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7pPr>
            <a:lvl8pPr indent="-3111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Char char="○"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8pPr>
            <a:lvl9pPr indent="-3111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oogle Sans Text"/>
              <a:buChar char="■"/>
              <a:defRPr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9pPr>
          </a:lstStyle>
          <a:p/>
        </p:txBody>
      </p:sp>
      <p:sp>
        <p:nvSpPr>
          <p:cNvPr id="103" name="Google Shape;103;p14"/>
          <p:cNvSpPr txBox="1"/>
          <p:nvPr>
            <p:ph type="title"/>
          </p:nvPr>
        </p:nvSpPr>
        <p:spPr>
          <a:xfrm>
            <a:off x="609600" y="609600"/>
            <a:ext cx="109725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Google Sans"/>
              <a:buNone/>
              <a:defRPr sz="2700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Google Sans"/>
              <a:buNone/>
              <a:defRPr sz="3700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Google Sans"/>
              <a:buNone/>
              <a:defRPr sz="3700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Google Sans"/>
              <a:buNone/>
              <a:defRPr sz="3700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Google Sans"/>
              <a:buNone/>
              <a:defRPr sz="3700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Google Sans"/>
              <a:buNone/>
              <a:defRPr sz="3700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Google Sans"/>
              <a:buNone/>
              <a:defRPr sz="3700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Google Sans"/>
              <a:buNone/>
              <a:defRPr sz="3700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Google Sans"/>
              <a:buNone/>
              <a:defRPr sz="3700">
                <a:solidFill>
                  <a:schemeClr val="dk1"/>
                </a:solidFill>
                <a:latin typeface="Google Sans"/>
                <a:ea typeface="Google Sans"/>
                <a:cs typeface="Google Sans"/>
                <a:sym typeface="Google Sans"/>
              </a:defRPr>
            </a:lvl9pPr>
          </a:lstStyle>
          <a:p/>
        </p:txBody>
      </p:sp>
      <p:sp>
        <p:nvSpPr>
          <p:cNvPr id="104" name="Google Shape;104;p14"/>
          <p:cNvSpPr txBox="1"/>
          <p:nvPr/>
        </p:nvSpPr>
        <p:spPr>
          <a:xfrm>
            <a:off x="8927700" y="249667"/>
            <a:ext cx="2654400" cy="12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rPr>
              <a:t>Confidential - Google DeepMind</a:t>
            </a:r>
            <a:endParaRPr sz="800">
              <a:solidFill>
                <a:schemeClr val="accent5"/>
              </a:solidFill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05" name="Google Shape;105;p14"/>
          <p:cNvSpPr txBox="1"/>
          <p:nvPr>
            <p:ph idx="12" type="sldNum"/>
          </p:nvPr>
        </p:nvSpPr>
        <p:spPr>
          <a:xfrm>
            <a:off x="11695600" y="6498967"/>
            <a:ext cx="496500" cy="12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21900" spcFirstLastPara="1" rIns="121900" wrap="square" tIns="0">
            <a:normAutofit/>
          </a:bodyPr>
          <a:lstStyle>
            <a:lvl1pPr lvl="0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1pPr>
            <a:lvl2pPr lvl="1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2pPr>
            <a:lvl3pPr lvl="2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3pPr>
            <a:lvl4pPr lvl="3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4pPr>
            <a:lvl5pPr lvl="4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5pPr>
            <a:lvl6pPr lvl="5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6pPr>
            <a:lvl7pPr lvl="6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7pPr>
            <a:lvl8pPr lvl="7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8pPr>
            <a:lvl9pPr lvl="8">
              <a:lnSpc>
                <a:spcPct val="80000"/>
              </a:lnSpc>
              <a:buSzPts val="1400"/>
              <a:buNone/>
              <a:defRPr sz="1000">
                <a:solidFill>
                  <a:schemeClr val="accent5"/>
                </a:solidFill>
                <a:latin typeface="Google Sans Text"/>
                <a:ea typeface="Google Sans Text"/>
                <a:cs typeface="Google Sans Text"/>
                <a:sym typeface="Google Sans Tex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  <p:sldLayoutId id="2147483675" r:id="rId16"/>
    <p:sldLayoutId id="2147483676" r:id="rId17"/>
    <p:sldLayoutId id="2147483677" r:id="rId18"/>
    <p:sldLayoutId id="2147483678" r:id="rId19"/>
    <p:sldLayoutId id="2147483679" r:id="rId20"/>
    <p:sldLayoutId id="2147483680" r:id="rId21"/>
    <p:sldLayoutId id="2147483681" r:id="rId22"/>
    <p:sldLayoutId id="2147483682" r:id="rId23"/>
    <p:sldLayoutId id="2147483683" r:id="rId24"/>
    <p:sldLayoutId id="2147483684" r:id="rId25"/>
    <p:sldLayoutId id="2147483685" r:id="rId26"/>
    <p:sldLayoutId id="2147483686" r:id="rId27"/>
    <p:sldLayoutId id="2147483687" r:id="rId28"/>
    <p:sldLayoutId id="2147483688" r:id="rId29"/>
    <p:sldLayoutId id="2147483689" r:id="rId30"/>
    <p:sldLayoutId id="2147483690" r:id="rId31"/>
    <p:sldLayoutId id="2147483691" r:id="rId32"/>
    <p:sldLayoutId id="2147483692" r:id="rId33"/>
    <p:sldLayoutId id="2147483693" r:id="rId34"/>
    <p:sldLayoutId id="2147483694" r:id="rId35"/>
    <p:sldLayoutId id="2147483695" r:id="rId36"/>
    <p:sldLayoutId id="2147483696" r:id="rId3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384">
          <p15:clr>
            <a:schemeClr val="accent2"/>
          </p15:clr>
        </p15:guide>
        <p15:guide id="2" pos="384">
          <p15:clr>
            <a:schemeClr val="accent2"/>
          </p15:clr>
        </p15:guide>
        <p15:guide id="3" orient="horz" pos="3937">
          <p15:clr>
            <a:schemeClr val="accent2"/>
          </p15:clr>
        </p15:guide>
        <p15:guide id="4" pos="7296">
          <p15:clr>
            <a:schemeClr val="accent2"/>
          </p15:clr>
        </p15:guide>
        <p15:guide id="5" orient="horz" pos="1221">
          <p15:clr>
            <a:schemeClr val="accent2"/>
          </p15:clr>
        </p15:guide>
        <p15:guide id="6" orient="horz" pos="1290">
          <p15:clr>
            <a:schemeClr val="accent2"/>
          </p15:clr>
        </p15:guide>
        <p15:guide id="7" orient="horz" pos="2126">
          <p15:clr>
            <a:schemeClr val="accent2"/>
          </p15:clr>
        </p15:guide>
        <p15:guide id="8" orient="horz" pos="2195">
          <p15:clr>
            <a:schemeClr val="accent2"/>
          </p15:clr>
        </p15:guide>
        <p15:guide id="9" orient="horz" pos="3032">
          <p15:clr>
            <a:schemeClr val="accent2"/>
          </p15:clr>
        </p15:guide>
        <p15:guide id="10" orient="horz" pos="3101">
          <p15:clr>
            <a:schemeClr val="accent2"/>
          </p15:clr>
        </p15:guide>
        <p15:guide id="11" pos="2642">
          <p15:clr>
            <a:schemeClr val="accent2"/>
          </p15:clr>
        </p15:guide>
        <p15:guide id="12" pos="2711">
          <p15:clr>
            <a:schemeClr val="accent2"/>
          </p15:clr>
        </p15:guide>
        <p15:guide id="13" pos="4969">
          <p15:clr>
            <a:schemeClr val="accent2"/>
          </p15:clr>
        </p15:guide>
        <p15:guide id="14" pos="5038">
          <p15:clr>
            <a:schemeClr val="accent2"/>
          </p15:clr>
        </p15:guide>
        <p15:guide id="15" pos="3805">
          <p15:clr>
            <a:schemeClr val="accent1"/>
          </p15:clr>
        </p15:guide>
        <p15:guide id="16" pos="3874">
          <p15:clr>
            <a:schemeClr val="accent1"/>
          </p15:clr>
        </p15:guide>
        <p15:guide id="17" pos="5551">
          <p15:clr>
            <a:schemeClr val="accent1"/>
          </p15:clr>
        </p15:guide>
        <p15:guide id="18" pos="5620">
          <p15:clr>
            <a:schemeClr val="accent1"/>
          </p15:clr>
        </p15:guide>
        <p15:guide id="19" pos="2062">
          <p15:clr>
            <a:schemeClr val="accent1"/>
          </p15:clr>
        </p15:guide>
        <p15:guide id="20" pos="2131">
          <p15:clr>
            <a:schemeClr val="accent1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52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35" name="Google Shape;535;p52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  <a:defRPr sz="2400">
                <a:solidFill>
                  <a:schemeClr val="dk2"/>
                </a:solidFill>
              </a:defRPr>
            </a:lvl1pPr>
            <a:lvl2pPr indent="-3492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2pPr>
            <a:lvl3pPr indent="-3492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3pPr>
            <a:lvl4pPr indent="-3492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4pPr>
            <a:lvl5pPr indent="-3492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5pPr>
            <a:lvl6pPr indent="-3492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6pPr>
            <a:lvl7pPr indent="-3492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7pPr>
            <a:lvl8pPr indent="-3492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8pPr>
            <a:lvl9pPr indent="-3492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36" name="Google Shape;536;p5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1.png"/><Relationship Id="rId4" Type="http://schemas.openxmlformats.org/officeDocument/2006/relationships/image" Target="../media/image3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png"/><Relationship Id="rId4" Type="http://schemas.openxmlformats.org/officeDocument/2006/relationships/image" Target="../media/image11.png"/><Relationship Id="rId5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Relationship Id="rId4" Type="http://schemas.openxmlformats.org/officeDocument/2006/relationships/image" Target="../media/image3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8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0.png"/><Relationship Id="rId4" Type="http://schemas.openxmlformats.org/officeDocument/2006/relationships/image" Target="../media/image3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3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5.png"/><Relationship Id="rId4" Type="http://schemas.openxmlformats.org/officeDocument/2006/relationships/image" Target="../media/image30.png"/><Relationship Id="rId5" Type="http://schemas.openxmlformats.org/officeDocument/2006/relationships/image" Target="../media/image29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1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4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9.png"/><Relationship Id="rId4" Type="http://schemas.openxmlformats.org/officeDocument/2006/relationships/image" Target="../media/image26.png"/><Relationship Id="rId5" Type="http://schemas.openxmlformats.org/officeDocument/2006/relationships/image" Target="../media/image28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2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34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27.png"/><Relationship Id="rId4" Type="http://schemas.openxmlformats.org/officeDocument/2006/relationships/image" Target="../media/image32.png"/><Relationship Id="rId5" Type="http://schemas.openxmlformats.org/officeDocument/2006/relationships/image" Target="../media/image33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38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4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3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p67"/>
          <p:cNvSpPr txBox="1"/>
          <p:nvPr>
            <p:ph type="title"/>
          </p:nvPr>
        </p:nvSpPr>
        <p:spPr>
          <a:xfrm>
            <a:off x="2520050" y="1012275"/>
            <a:ext cx="9672000" cy="1773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Multi-Agent Learning in the Era of Agentic Coding</a:t>
            </a:r>
            <a:endParaRPr/>
          </a:p>
        </p:txBody>
      </p:sp>
      <p:sp>
        <p:nvSpPr>
          <p:cNvPr id="615" name="Google Shape;615;p67"/>
          <p:cNvSpPr txBox="1"/>
          <p:nvPr>
            <p:ph idx="2" type="subTitle"/>
          </p:nvPr>
        </p:nvSpPr>
        <p:spPr>
          <a:xfrm>
            <a:off x="4303600" y="3899750"/>
            <a:ext cx="5537400" cy="564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/>
              <a:t>Zun Li</a:t>
            </a:r>
            <a:endParaRPr b="1"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/>
              <a:t>12th Annual Bloomberg-Columbia Machine Learning in Finance Conference</a:t>
            </a:r>
            <a:endParaRPr b="1" sz="1600"/>
          </a:p>
        </p:txBody>
      </p:sp>
      <p:pic>
        <p:nvPicPr>
          <p:cNvPr id="616" name="Google Shape;616;p67" title="Screenshot 2025-09-27 at 9.51.37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7180" y="4035810"/>
            <a:ext cx="2410138" cy="1773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17" name="Google Shape;617;p6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44133" y="2047300"/>
            <a:ext cx="1476233" cy="14762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68"/>
          <p:cNvSpPr txBox="1"/>
          <p:nvPr>
            <p:ph type="title"/>
          </p:nvPr>
        </p:nvSpPr>
        <p:spPr>
          <a:xfrm>
            <a:off x="147225" y="609600"/>
            <a:ext cx="12004200" cy="374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Google DeepMind was once </a:t>
            </a:r>
            <a:r>
              <a:rPr lang="en-US"/>
              <a:t>famous</a:t>
            </a:r>
            <a:r>
              <a:rPr lang="en-US"/>
              <a:t> for its multiagent learning research….</a:t>
            </a:r>
            <a:endParaRPr/>
          </a:p>
        </p:txBody>
      </p:sp>
      <p:sp>
        <p:nvSpPr>
          <p:cNvPr id="623" name="Google Shape;623;p68"/>
          <p:cNvSpPr txBox="1"/>
          <p:nvPr/>
        </p:nvSpPr>
        <p:spPr>
          <a:xfrm>
            <a:off x="311150" y="1450275"/>
            <a:ext cx="11728500" cy="407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624" name="Google Shape;624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213" y="1828875"/>
            <a:ext cx="4905375" cy="369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5" name="Google Shape;625;p6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14225" y="2504200"/>
            <a:ext cx="7029450" cy="2914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6" name="Google Shape;626;p6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54775" y="2333688"/>
            <a:ext cx="5686425" cy="3190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0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p69"/>
          <p:cNvSpPr txBox="1"/>
          <p:nvPr/>
        </p:nvSpPr>
        <p:spPr>
          <a:xfrm>
            <a:off x="508000" y="381000"/>
            <a:ext cx="111759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202124"/>
                </a:solidFill>
                <a:latin typeface="Google Sans"/>
                <a:ea typeface="Google Sans"/>
                <a:cs typeface="Google Sans"/>
                <a:sym typeface="Google Sans"/>
              </a:rPr>
              <a:t>Three Eras of Multi-Agent Learning</a:t>
            </a:r>
            <a:endParaRPr b="1" sz="3000">
              <a:solidFill>
                <a:srgbClr val="202124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cxnSp>
        <p:nvCxnSpPr>
          <p:cNvPr id="632" name="Google Shape;632;p69"/>
          <p:cNvCxnSpPr/>
          <p:nvPr/>
        </p:nvCxnSpPr>
        <p:spPr>
          <a:xfrm>
            <a:off x="508000" y="990600"/>
            <a:ext cx="11112600" cy="0"/>
          </a:xfrm>
          <a:prstGeom prst="straightConnector1">
            <a:avLst/>
          </a:prstGeom>
          <a:noFill/>
          <a:ln cap="flat" cmpd="sng" w="31750">
            <a:solidFill>
              <a:srgbClr val="80868B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33" name="Google Shape;633;p69"/>
          <p:cNvSpPr txBox="1"/>
          <p:nvPr/>
        </p:nvSpPr>
        <p:spPr>
          <a:xfrm>
            <a:off x="508000" y="1168400"/>
            <a:ext cx="3555900" cy="330300"/>
          </a:xfrm>
          <a:prstGeom prst="rect">
            <a:avLst/>
          </a:prstGeom>
          <a:solidFill>
            <a:srgbClr val="E8F0FE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1967D2"/>
                </a:solidFill>
                <a:latin typeface="DM Sans"/>
                <a:ea typeface="DM Sans"/>
                <a:cs typeface="DM Sans"/>
                <a:sym typeface="DM Sans"/>
              </a:rPr>
              <a:t>Era I: ~1990s – Early 2010s</a:t>
            </a:r>
            <a:endParaRPr b="1" sz="1200">
              <a:solidFill>
                <a:srgbClr val="1967D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34" name="Google Shape;634;p69"/>
          <p:cNvSpPr txBox="1"/>
          <p:nvPr/>
        </p:nvSpPr>
        <p:spPr>
          <a:xfrm>
            <a:off x="4318000" y="1168400"/>
            <a:ext cx="3555900" cy="330300"/>
          </a:xfrm>
          <a:prstGeom prst="rect">
            <a:avLst/>
          </a:prstGeom>
          <a:solidFill>
            <a:srgbClr val="E6F4EA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137333"/>
                </a:solidFill>
                <a:latin typeface="DM Sans"/>
                <a:ea typeface="DM Sans"/>
                <a:cs typeface="DM Sans"/>
                <a:sym typeface="DM Sans"/>
              </a:rPr>
              <a:t>Era II: ~Mid 2010s – Early 2020s</a:t>
            </a:r>
            <a:endParaRPr b="1" sz="1200">
              <a:solidFill>
                <a:srgbClr val="137333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35" name="Google Shape;635;p69"/>
          <p:cNvSpPr txBox="1"/>
          <p:nvPr/>
        </p:nvSpPr>
        <p:spPr>
          <a:xfrm>
            <a:off x="8128000" y="1168400"/>
            <a:ext cx="3555900" cy="330300"/>
          </a:xfrm>
          <a:prstGeom prst="rect">
            <a:avLst/>
          </a:prstGeom>
          <a:solidFill>
            <a:srgbClr val="F3E8FD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7627BB"/>
                </a:solidFill>
                <a:latin typeface="DM Sans"/>
                <a:ea typeface="DM Sans"/>
                <a:cs typeface="DM Sans"/>
                <a:sym typeface="DM Sans"/>
              </a:rPr>
              <a:t>Era III: ~2023 – Present</a:t>
            </a:r>
            <a:endParaRPr b="1" sz="1200">
              <a:solidFill>
                <a:srgbClr val="7627BB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36" name="Google Shape;636;p69"/>
          <p:cNvSpPr/>
          <p:nvPr/>
        </p:nvSpPr>
        <p:spPr>
          <a:xfrm>
            <a:off x="508000" y="1651000"/>
            <a:ext cx="3555900" cy="4191000"/>
          </a:xfrm>
          <a:prstGeom prst="roundRect">
            <a:avLst>
              <a:gd fmla="val 16667" name="adj"/>
            </a:avLst>
          </a:prstGeom>
          <a:solidFill>
            <a:srgbClr val="F8F9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637" name="Google Shape;637;p69"/>
          <p:cNvSpPr txBox="1"/>
          <p:nvPr/>
        </p:nvSpPr>
        <p:spPr>
          <a:xfrm>
            <a:off x="660400" y="1803400"/>
            <a:ext cx="3251100" cy="55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1967D2"/>
                </a:solidFill>
                <a:latin typeface="DM Sans"/>
                <a:ea typeface="DM Sans"/>
                <a:cs typeface="DM Sans"/>
                <a:sym typeface="DM Sans"/>
              </a:rPr>
              <a:t>Tabular Algorithms</a:t>
            </a:r>
            <a:endParaRPr b="1" sz="1500">
              <a:solidFill>
                <a:srgbClr val="1967D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1967D2"/>
                </a:solidFill>
                <a:latin typeface="DM Sans"/>
                <a:ea typeface="DM Sans"/>
                <a:cs typeface="DM Sans"/>
                <a:sym typeface="DM Sans"/>
              </a:rPr>
              <a:t>Heuristic &amp; Exact Payoffs</a:t>
            </a:r>
            <a:endParaRPr b="1" sz="1500">
              <a:solidFill>
                <a:srgbClr val="1967D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38" name="Google Shape;638;p69"/>
          <p:cNvSpPr txBox="1"/>
          <p:nvPr/>
        </p:nvSpPr>
        <p:spPr>
          <a:xfrm>
            <a:off x="660400" y="2489200"/>
            <a:ext cx="3251100" cy="30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C4043"/>
                </a:solidFill>
                <a:latin typeface="DM Sans"/>
                <a:ea typeface="DM Sans"/>
                <a:cs typeface="DM Sans"/>
                <a:sym typeface="DM Sans"/>
              </a:rPr>
              <a:t>• Techniques: Heuristic search, lookup Q-tables, fictitious play</a:t>
            </a:r>
            <a:endParaRPr sz="1200">
              <a:solidFill>
                <a:srgbClr val="3C4043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3C4043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C4043"/>
                </a:solidFill>
                <a:latin typeface="DM Sans"/>
                <a:ea typeface="DM Sans"/>
                <a:cs typeface="DM Sans"/>
                <a:sym typeface="DM Sans"/>
              </a:rPr>
              <a:t>• Representation: Discrete, small-scale state &amp; action spaces</a:t>
            </a:r>
            <a:endParaRPr sz="1200">
              <a:solidFill>
                <a:srgbClr val="3C4043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3C4043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C4043"/>
                </a:solidFill>
                <a:latin typeface="DM Sans"/>
                <a:ea typeface="DM Sans"/>
                <a:cs typeface="DM Sans"/>
                <a:sym typeface="DM Sans"/>
              </a:rPr>
              <a:t>• Coordination: Exact Nash &amp; Minimax equilibrium solvers</a:t>
            </a:r>
            <a:endParaRPr sz="1200">
              <a:solidFill>
                <a:srgbClr val="3C4043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3C4043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C4043"/>
                </a:solidFill>
                <a:latin typeface="DM Sans"/>
                <a:ea typeface="DM Sans"/>
                <a:cs typeface="DM Sans"/>
                <a:sym typeface="DM Sans"/>
              </a:rPr>
              <a:t>• Applications: Automated negotiation, auctions, matrix games</a:t>
            </a:r>
            <a:endParaRPr sz="1200">
              <a:solidFill>
                <a:srgbClr val="3C4043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39" name="Google Shape;639;p69"/>
          <p:cNvSpPr/>
          <p:nvPr/>
        </p:nvSpPr>
        <p:spPr>
          <a:xfrm>
            <a:off x="4318000" y="1651000"/>
            <a:ext cx="3555900" cy="4191000"/>
          </a:xfrm>
          <a:prstGeom prst="roundRect">
            <a:avLst>
              <a:gd fmla="val 16667" name="adj"/>
            </a:avLst>
          </a:prstGeom>
          <a:solidFill>
            <a:srgbClr val="F8F9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640" name="Google Shape;640;p69"/>
          <p:cNvSpPr txBox="1"/>
          <p:nvPr/>
        </p:nvSpPr>
        <p:spPr>
          <a:xfrm>
            <a:off x="4470400" y="1803400"/>
            <a:ext cx="3251100" cy="55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137333"/>
                </a:solidFill>
                <a:latin typeface="DM Sans"/>
                <a:ea typeface="DM Sans"/>
                <a:cs typeface="DM Sans"/>
                <a:sym typeface="DM Sans"/>
              </a:rPr>
              <a:t>Deep Algorithms</a:t>
            </a:r>
            <a:endParaRPr b="1" sz="1500">
              <a:solidFill>
                <a:srgbClr val="137333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137333"/>
                </a:solidFill>
                <a:latin typeface="DM Sans"/>
                <a:ea typeface="DM Sans"/>
                <a:cs typeface="DM Sans"/>
                <a:sym typeface="DM Sans"/>
              </a:rPr>
              <a:t>Neural Function Approximation</a:t>
            </a:r>
            <a:endParaRPr b="1" sz="1500">
              <a:solidFill>
                <a:srgbClr val="137333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41" name="Google Shape;641;p69"/>
          <p:cNvSpPr txBox="1"/>
          <p:nvPr/>
        </p:nvSpPr>
        <p:spPr>
          <a:xfrm>
            <a:off x="4470400" y="2489200"/>
            <a:ext cx="3251100" cy="30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C4043"/>
                </a:solidFill>
                <a:latin typeface="DM Sans"/>
                <a:ea typeface="DM Sans"/>
                <a:cs typeface="DM Sans"/>
                <a:sym typeface="DM Sans"/>
              </a:rPr>
              <a:t>• Techniques: Deep neural nets, self-play, MCTS, policy gradients</a:t>
            </a:r>
            <a:endParaRPr sz="1200">
              <a:solidFill>
                <a:srgbClr val="3C4043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3C4043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C4043"/>
                </a:solidFill>
                <a:latin typeface="DM Sans"/>
                <a:ea typeface="DM Sans"/>
                <a:cs typeface="DM Sans"/>
                <a:sym typeface="DM Sans"/>
              </a:rPr>
              <a:t>• Representation: High-dimensional inputs (pixels, large boards)</a:t>
            </a:r>
            <a:endParaRPr sz="1200">
              <a:solidFill>
                <a:srgbClr val="3C4043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3C4043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C4043"/>
                </a:solidFill>
                <a:latin typeface="DM Sans"/>
                <a:ea typeface="DM Sans"/>
                <a:cs typeface="DM Sans"/>
                <a:sym typeface="DM Sans"/>
              </a:rPr>
              <a:t>• Coordination: Centralized training / decentralized execution (CTDE)</a:t>
            </a:r>
            <a:endParaRPr sz="1200">
              <a:solidFill>
                <a:srgbClr val="3C4043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3C4043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C4043"/>
                </a:solidFill>
                <a:latin typeface="DM Sans"/>
                <a:ea typeface="DM Sans"/>
                <a:cs typeface="DM Sans"/>
                <a:sym typeface="DM Sans"/>
              </a:rPr>
              <a:t>• Scale: Large games (Go, StarCraft II, Poker)</a:t>
            </a:r>
            <a:endParaRPr sz="1200">
              <a:solidFill>
                <a:srgbClr val="3C4043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42" name="Google Shape;642;p69"/>
          <p:cNvSpPr/>
          <p:nvPr/>
        </p:nvSpPr>
        <p:spPr>
          <a:xfrm>
            <a:off x="8128000" y="1651000"/>
            <a:ext cx="3555900" cy="4191000"/>
          </a:xfrm>
          <a:prstGeom prst="roundRect">
            <a:avLst>
              <a:gd fmla="val 16667" name="adj"/>
            </a:avLst>
          </a:prstGeom>
          <a:solidFill>
            <a:srgbClr val="F8F9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643" name="Google Shape;643;p69"/>
          <p:cNvSpPr txBox="1"/>
          <p:nvPr/>
        </p:nvSpPr>
        <p:spPr>
          <a:xfrm>
            <a:off x="8280400" y="1803400"/>
            <a:ext cx="3251100" cy="55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7627BB"/>
                </a:solidFill>
                <a:latin typeface="DM Sans"/>
                <a:ea typeface="DM Sans"/>
                <a:cs typeface="DM Sans"/>
                <a:sym typeface="DM Sans"/>
              </a:rPr>
              <a:t>LLM Agentic Coding</a:t>
            </a:r>
            <a:endParaRPr b="1" sz="1500">
              <a:solidFill>
                <a:srgbClr val="7627BB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7627BB"/>
                </a:solidFill>
                <a:latin typeface="DM Sans"/>
                <a:ea typeface="DM Sans"/>
                <a:cs typeface="DM Sans"/>
                <a:sym typeface="DM Sans"/>
              </a:rPr>
              <a:t>Symbolic Reasoning &amp; Tools</a:t>
            </a:r>
            <a:endParaRPr b="1" sz="1500">
              <a:solidFill>
                <a:srgbClr val="7627BB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44" name="Google Shape;644;p69"/>
          <p:cNvSpPr txBox="1"/>
          <p:nvPr/>
        </p:nvSpPr>
        <p:spPr>
          <a:xfrm>
            <a:off x="8280400" y="2489200"/>
            <a:ext cx="3251100" cy="30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C4043"/>
                </a:solidFill>
                <a:latin typeface="DM Sans"/>
                <a:ea typeface="DM Sans"/>
                <a:cs typeface="DM Sans"/>
                <a:sym typeface="DM Sans"/>
              </a:rPr>
              <a:t>• Techniques: Pretrained LLMs, code generation, execution loops</a:t>
            </a:r>
            <a:endParaRPr sz="1200">
              <a:solidFill>
                <a:srgbClr val="3C4043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3C4043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C4043"/>
                </a:solidFill>
                <a:latin typeface="DM Sans"/>
                <a:ea typeface="DM Sans"/>
                <a:cs typeface="DM Sans"/>
                <a:sym typeface="DM Sans"/>
              </a:rPr>
              <a:t>• Representation: Open-ended language, codebases, APIs &amp; tools</a:t>
            </a:r>
            <a:endParaRPr sz="1200">
              <a:solidFill>
                <a:srgbClr val="3C4043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3C4043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C4043"/>
                </a:solidFill>
                <a:latin typeface="DM Sans"/>
                <a:ea typeface="DM Sans"/>
                <a:cs typeface="DM Sans"/>
                <a:sym typeface="DM Sans"/>
              </a:rPr>
              <a:t>• Coordination: Multi-agent debate, role critique, consensus</a:t>
            </a:r>
            <a:endParaRPr sz="1200">
              <a:solidFill>
                <a:srgbClr val="3C4043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3C4043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C4043"/>
                </a:solidFill>
                <a:latin typeface="DM Sans"/>
                <a:ea typeface="DM Sans"/>
                <a:cs typeface="DM Sans"/>
                <a:sym typeface="DM Sans"/>
              </a:rPr>
              <a:t>• Applications: SWE-bench, algorithmic discovery, swarms</a:t>
            </a:r>
            <a:endParaRPr sz="1200">
              <a:solidFill>
                <a:srgbClr val="3C4043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p70"/>
          <p:cNvSpPr txBox="1"/>
          <p:nvPr/>
        </p:nvSpPr>
        <p:spPr>
          <a:xfrm>
            <a:off x="508000" y="381000"/>
            <a:ext cx="111759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Three Works of Agentic Coding in Multi-Agent Learning</a:t>
            </a:r>
            <a:endParaRPr b="1" sz="28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50" name="Google Shape;650;p70"/>
          <p:cNvSpPr/>
          <p:nvPr/>
        </p:nvSpPr>
        <p:spPr>
          <a:xfrm>
            <a:off x="508000" y="1270000"/>
            <a:ext cx="3505200" cy="4572000"/>
          </a:xfrm>
          <a:prstGeom prst="roundRect">
            <a:avLst>
              <a:gd fmla="val 16667" name="adj"/>
            </a:avLst>
          </a:prstGeom>
          <a:solidFill>
            <a:srgbClr val="F8F9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651" name="Google Shape;651;p70"/>
          <p:cNvSpPr txBox="1"/>
          <p:nvPr/>
        </p:nvSpPr>
        <p:spPr>
          <a:xfrm>
            <a:off x="660400" y="1422400"/>
            <a:ext cx="3200400" cy="304800"/>
          </a:xfrm>
          <a:prstGeom prst="rect">
            <a:avLst/>
          </a:prstGeom>
          <a:solidFill>
            <a:srgbClr val="E8F0FE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rgbClr val="1967D2"/>
                </a:solidFill>
                <a:latin typeface="DM Sans"/>
                <a:ea typeface="DM Sans"/>
                <a:cs typeface="DM Sans"/>
                <a:sym typeface="DM Sans"/>
              </a:rPr>
              <a:t>PART I · SIMULATOR</a:t>
            </a:r>
            <a:endParaRPr b="1" sz="1000">
              <a:solidFill>
                <a:srgbClr val="1967D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52" name="Google Shape;652;p70"/>
          <p:cNvSpPr txBox="1"/>
          <p:nvPr/>
        </p:nvSpPr>
        <p:spPr>
          <a:xfrm>
            <a:off x="660400" y="1803400"/>
            <a:ext cx="3200400" cy="55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1967D2"/>
                </a:solidFill>
                <a:latin typeface="DM Sans"/>
                <a:ea typeface="DM Sans"/>
                <a:cs typeface="DM Sans"/>
                <a:sym typeface="DM Sans"/>
              </a:rPr>
              <a:t>Code World Models</a:t>
            </a:r>
            <a:endParaRPr b="1" sz="1500">
              <a:solidFill>
                <a:srgbClr val="1967D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1967D2"/>
                </a:solidFill>
                <a:latin typeface="DM Sans"/>
                <a:ea typeface="DM Sans"/>
                <a:cs typeface="DM Sans"/>
                <a:sym typeface="DM Sans"/>
              </a:rPr>
              <a:t>Environment &amp; Search</a:t>
            </a:r>
            <a:endParaRPr b="1" sz="1500">
              <a:solidFill>
                <a:srgbClr val="1967D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53" name="Google Shape;653;p70"/>
          <p:cNvSpPr txBox="1"/>
          <p:nvPr/>
        </p:nvSpPr>
        <p:spPr>
          <a:xfrm>
            <a:off x="660400" y="2463800"/>
            <a:ext cx="3200400" cy="330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rgbClr val="1967D2"/>
                </a:solidFill>
                <a:latin typeface="DM Sans"/>
                <a:ea typeface="DM Sans"/>
                <a:cs typeface="DM Sans"/>
                <a:sym typeface="DM Sans"/>
              </a:rPr>
              <a:t>Shift: Direct LLM Moves → Code Model + MCTS</a:t>
            </a:r>
            <a:endParaRPr b="1" sz="900">
              <a:solidFill>
                <a:srgbClr val="1967D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54" name="Google Shape;654;p70"/>
          <p:cNvSpPr txBox="1"/>
          <p:nvPr/>
        </p:nvSpPr>
        <p:spPr>
          <a:xfrm>
            <a:off x="660400" y="2921000"/>
            <a:ext cx="3200400" cy="222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3C4043"/>
                </a:solidFill>
                <a:latin typeface="DM Sans"/>
                <a:ea typeface="DM Sans"/>
                <a:cs typeface="DM Sans"/>
                <a:sym typeface="DM Sans"/>
              </a:rPr>
              <a:t>• Synthesize game rules into verifiable Python models</a:t>
            </a:r>
            <a:endParaRPr sz="1100">
              <a:solidFill>
                <a:srgbClr val="3C4043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3C4043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3C4043"/>
                </a:solidFill>
                <a:latin typeface="DM Sans"/>
                <a:ea typeface="DM Sans"/>
                <a:cs typeface="DM Sans"/>
                <a:sym typeface="DM Sans"/>
              </a:rPr>
              <a:t>• Guarantee legal moves &amp; state transitions</a:t>
            </a:r>
            <a:endParaRPr sz="1100">
              <a:solidFill>
                <a:srgbClr val="3C4043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3C4043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3C4043"/>
                </a:solidFill>
                <a:latin typeface="DM Sans"/>
                <a:ea typeface="DM Sans"/>
                <a:cs typeface="DM Sans"/>
                <a:sym typeface="DM Sans"/>
              </a:rPr>
              <a:t>• Plug in general-purpose MCTS for deep planning</a:t>
            </a:r>
            <a:endParaRPr sz="1100">
              <a:solidFill>
                <a:srgbClr val="3C4043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55" name="Google Shape;655;p70"/>
          <p:cNvSpPr txBox="1"/>
          <p:nvPr/>
        </p:nvSpPr>
        <p:spPr>
          <a:xfrm>
            <a:off x="660400" y="5334000"/>
            <a:ext cx="3200400" cy="330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rgbClr val="1967D2"/>
                </a:solidFill>
                <a:latin typeface="DM Sans"/>
                <a:ea typeface="DM Sans"/>
                <a:cs typeface="DM Sans"/>
                <a:sym typeface="DM Sans"/>
              </a:rPr>
              <a:t>ICLR’26: Paper: arXiv:2510.04542</a:t>
            </a:r>
            <a:endParaRPr b="1" sz="1000">
              <a:solidFill>
                <a:srgbClr val="1967D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56" name="Google Shape;656;p70"/>
          <p:cNvSpPr/>
          <p:nvPr/>
        </p:nvSpPr>
        <p:spPr>
          <a:xfrm>
            <a:off x="4343400" y="1270000"/>
            <a:ext cx="3505200" cy="4572000"/>
          </a:xfrm>
          <a:prstGeom prst="roundRect">
            <a:avLst>
              <a:gd fmla="val 16667" name="adj"/>
            </a:avLst>
          </a:prstGeom>
          <a:solidFill>
            <a:srgbClr val="F8F9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657" name="Google Shape;657;p70"/>
          <p:cNvSpPr txBox="1"/>
          <p:nvPr/>
        </p:nvSpPr>
        <p:spPr>
          <a:xfrm>
            <a:off x="4495800" y="1422400"/>
            <a:ext cx="3200400" cy="304800"/>
          </a:xfrm>
          <a:prstGeom prst="rect">
            <a:avLst/>
          </a:prstGeom>
          <a:solidFill>
            <a:srgbClr val="E6F4EA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rgbClr val="137333"/>
                </a:solidFill>
                <a:latin typeface="DM Sans"/>
                <a:ea typeface="DM Sans"/>
                <a:cs typeface="DM Sans"/>
                <a:sym typeface="DM Sans"/>
              </a:rPr>
              <a:t>PART II · POLICY/STRATEGY</a:t>
            </a:r>
            <a:endParaRPr b="1" sz="1000">
              <a:solidFill>
                <a:srgbClr val="137333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58" name="Google Shape;658;p70"/>
          <p:cNvSpPr txBox="1"/>
          <p:nvPr/>
        </p:nvSpPr>
        <p:spPr>
          <a:xfrm>
            <a:off x="4495800" y="1803400"/>
            <a:ext cx="3200400" cy="55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137333"/>
                </a:solidFill>
                <a:latin typeface="DM Sans"/>
                <a:ea typeface="DM Sans"/>
                <a:cs typeface="DM Sans"/>
                <a:sym typeface="DM Sans"/>
              </a:rPr>
              <a:t>Code-Space Oracles</a:t>
            </a:r>
            <a:endParaRPr b="1" sz="1500">
              <a:solidFill>
                <a:srgbClr val="137333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137333"/>
                </a:solidFill>
                <a:latin typeface="DM Sans"/>
                <a:ea typeface="DM Sans"/>
                <a:cs typeface="DM Sans"/>
                <a:sym typeface="DM Sans"/>
              </a:rPr>
              <a:t>Interpretable Policies</a:t>
            </a:r>
            <a:endParaRPr b="1" sz="1500">
              <a:solidFill>
                <a:srgbClr val="137333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59" name="Google Shape;659;p70"/>
          <p:cNvSpPr txBox="1"/>
          <p:nvPr/>
        </p:nvSpPr>
        <p:spPr>
          <a:xfrm>
            <a:off x="4495800" y="2463800"/>
            <a:ext cx="3200400" cy="330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rgbClr val="137333"/>
                </a:solidFill>
                <a:latin typeface="DM Sans"/>
                <a:ea typeface="DM Sans"/>
                <a:cs typeface="DM Sans"/>
                <a:sym typeface="DM Sans"/>
              </a:rPr>
              <a:t>Shift: Black-Box Neural RL → Code Policies</a:t>
            </a:r>
            <a:endParaRPr b="1" sz="900">
              <a:solidFill>
                <a:srgbClr val="137333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60" name="Google Shape;660;p70"/>
          <p:cNvSpPr txBox="1"/>
          <p:nvPr/>
        </p:nvSpPr>
        <p:spPr>
          <a:xfrm>
            <a:off x="4495800" y="2921000"/>
            <a:ext cx="3200400" cy="222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3C4043"/>
                </a:solidFill>
                <a:latin typeface="DM Sans"/>
                <a:ea typeface="DM Sans"/>
                <a:cs typeface="DM Sans"/>
                <a:sym typeface="DM Sans"/>
              </a:rPr>
              <a:t>• Prompt LLM for best-response strategies in code</a:t>
            </a:r>
            <a:endParaRPr sz="1100">
              <a:solidFill>
                <a:srgbClr val="3C4043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3C4043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3C4043"/>
                </a:solidFill>
                <a:latin typeface="DM Sans"/>
                <a:ea typeface="DM Sans"/>
                <a:cs typeface="DM Sans"/>
                <a:sym typeface="DM Sans"/>
              </a:rPr>
              <a:t>• Inherently explainable &amp; auditable gameplay</a:t>
            </a:r>
            <a:endParaRPr sz="1100">
              <a:solidFill>
                <a:srgbClr val="3C4043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3C4043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3C4043"/>
                </a:solidFill>
                <a:latin typeface="DM Sans"/>
                <a:ea typeface="DM Sans"/>
                <a:cs typeface="DM Sans"/>
                <a:sym typeface="DM Sans"/>
              </a:rPr>
              <a:t>• Solve approximate equilibria via PSRO framework</a:t>
            </a:r>
            <a:endParaRPr sz="1100">
              <a:solidFill>
                <a:srgbClr val="3C4043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61" name="Google Shape;661;p70"/>
          <p:cNvSpPr txBox="1"/>
          <p:nvPr/>
        </p:nvSpPr>
        <p:spPr>
          <a:xfrm>
            <a:off x="4495800" y="5334000"/>
            <a:ext cx="3200400" cy="330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rgbClr val="137333"/>
                </a:solidFill>
                <a:latin typeface="DM Sans"/>
                <a:ea typeface="DM Sans"/>
                <a:cs typeface="DM Sans"/>
                <a:sym typeface="DM Sans"/>
              </a:rPr>
              <a:t>AAMAS’26: Paper: arXiv:2603.10098</a:t>
            </a:r>
            <a:endParaRPr b="1" sz="1000">
              <a:solidFill>
                <a:srgbClr val="137333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62" name="Google Shape;662;p70"/>
          <p:cNvSpPr/>
          <p:nvPr/>
        </p:nvSpPr>
        <p:spPr>
          <a:xfrm>
            <a:off x="8178800" y="1270000"/>
            <a:ext cx="3505200" cy="4572000"/>
          </a:xfrm>
          <a:prstGeom prst="roundRect">
            <a:avLst>
              <a:gd fmla="val 16667" name="adj"/>
            </a:avLst>
          </a:prstGeom>
          <a:solidFill>
            <a:srgbClr val="F8F9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663" name="Google Shape;663;p70"/>
          <p:cNvSpPr txBox="1"/>
          <p:nvPr/>
        </p:nvSpPr>
        <p:spPr>
          <a:xfrm>
            <a:off x="8331200" y="1422400"/>
            <a:ext cx="3200400" cy="304800"/>
          </a:xfrm>
          <a:prstGeom prst="rect">
            <a:avLst/>
          </a:prstGeom>
          <a:solidFill>
            <a:srgbClr val="F3E8FD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rgbClr val="7627BB"/>
                </a:solidFill>
                <a:latin typeface="DM Sans"/>
                <a:ea typeface="DM Sans"/>
                <a:cs typeface="DM Sans"/>
                <a:sym typeface="DM Sans"/>
              </a:rPr>
              <a:t>PART III · ALGORITHM</a:t>
            </a:r>
            <a:endParaRPr b="1" sz="1000">
              <a:solidFill>
                <a:srgbClr val="7627BB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64" name="Google Shape;664;p70"/>
          <p:cNvSpPr txBox="1"/>
          <p:nvPr/>
        </p:nvSpPr>
        <p:spPr>
          <a:xfrm>
            <a:off x="8331200" y="1803400"/>
            <a:ext cx="3200400" cy="55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7627BB"/>
                </a:solidFill>
                <a:latin typeface="DM Sans"/>
                <a:ea typeface="DM Sans"/>
                <a:cs typeface="DM Sans"/>
                <a:sym typeface="DM Sans"/>
              </a:rPr>
              <a:t>Algorithmic Discovery</a:t>
            </a:r>
            <a:endParaRPr b="1" sz="1500">
              <a:solidFill>
                <a:srgbClr val="7627BB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7627BB"/>
                </a:solidFill>
                <a:latin typeface="DM Sans"/>
                <a:ea typeface="DM Sans"/>
                <a:cs typeface="DM Sans"/>
                <a:sym typeface="DM Sans"/>
              </a:rPr>
              <a:t>Meta-Level Learning</a:t>
            </a:r>
            <a:endParaRPr b="1" sz="1500">
              <a:solidFill>
                <a:srgbClr val="7627BB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65" name="Google Shape;665;p70"/>
          <p:cNvSpPr txBox="1"/>
          <p:nvPr/>
        </p:nvSpPr>
        <p:spPr>
          <a:xfrm>
            <a:off x="8331200" y="2463800"/>
            <a:ext cx="3200400" cy="330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rgbClr val="7627BB"/>
                </a:solidFill>
                <a:latin typeface="DM Sans"/>
                <a:ea typeface="DM Sans"/>
                <a:cs typeface="DM Sans"/>
                <a:sym typeface="DM Sans"/>
              </a:rPr>
              <a:t>Shift: Manual Tuning → Evolutionary Discovery</a:t>
            </a:r>
            <a:endParaRPr b="1" sz="900">
              <a:solidFill>
                <a:srgbClr val="7627BB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66" name="Google Shape;666;p70"/>
          <p:cNvSpPr txBox="1"/>
          <p:nvPr/>
        </p:nvSpPr>
        <p:spPr>
          <a:xfrm>
            <a:off x="8331200" y="2921000"/>
            <a:ext cx="3200400" cy="222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3C4043"/>
                </a:solidFill>
                <a:latin typeface="DM Sans"/>
                <a:ea typeface="DM Sans"/>
                <a:cs typeface="DM Sans"/>
                <a:sym typeface="DM Sans"/>
              </a:rPr>
              <a:t>• Deploy AlphaEvolve to search CFR &amp; PSRO spaces</a:t>
            </a:r>
            <a:endParaRPr sz="1100">
              <a:solidFill>
                <a:srgbClr val="3C4043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3C4043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3C4043"/>
                </a:solidFill>
                <a:latin typeface="DM Sans"/>
                <a:ea typeface="DM Sans"/>
                <a:cs typeface="DM Sans"/>
                <a:sym typeface="DM Sans"/>
              </a:rPr>
              <a:t>• Discovered SOTA solvers (VAD-CFR, SHOR-PSRO)</a:t>
            </a:r>
            <a:endParaRPr sz="1100">
              <a:solidFill>
                <a:srgbClr val="3C4043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3C4043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3C4043"/>
                </a:solidFill>
                <a:latin typeface="DM Sans"/>
                <a:ea typeface="DM Sans"/>
                <a:cs typeface="DM Sans"/>
                <a:sym typeface="DM Sans"/>
              </a:rPr>
              <a:t>• Distill minimal theoretical cores (WOP, PM)</a:t>
            </a:r>
            <a:endParaRPr sz="1100">
              <a:solidFill>
                <a:srgbClr val="3C4043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67" name="Google Shape;667;p70"/>
          <p:cNvSpPr txBox="1"/>
          <p:nvPr/>
        </p:nvSpPr>
        <p:spPr>
          <a:xfrm>
            <a:off x="8331200" y="5334000"/>
            <a:ext cx="3200400" cy="330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rgbClr val="7627BB"/>
                </a:solidFill>
                <a:latin typeface="DM Sans"/>
                <a:ea typeface="DM Sans"/>
                <a:cs typeface="DM Sans"/>
                <a:sym typeface="DM Sans"/>
              </a:rPr>
              <a:t>Submitted to NeurIPS’26: Paper: arXiv:2602.16928</a:t>
            </a:r>
            <a:endParaRPr b="1" sz="1000">
              <a:solidFill>
                <a:srgbClr val="7627BB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p71"/>
          <p:cNvSpPr txBox="1"/>
          <p:nvPr>
            <p:ph type="title"/>
          </p:nvPr>
        </p:nvSpPr>
        <p:spPr>
          <a:xfrm>
            <a:off x="4303600" y="769000"/>
            <a:ext cx="7278300" cy="2660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Code World Models for General Game Playing</a:t>
            </a:r>
            <a:endParaRPr/>
          </a:p>
        </p:txBody>
      </p:sp>
      <p:pic>
        <p:nvPicPr>
          <p:cNvPr id="673" name="Google Shape;673;p71"/>
          <p:cNvPicPr preferRelativeResize="0"/>
          <p:nvPr/>
        </p:nvPicPr>
        <p:blipFill rotWithShape="1">
          <a:blip r:embed="rId3">
            <a:alphaModFix/>
          </a:blip>
          <a:srcRect b="0" l="0" r="82379" t="0"/>
          <a:stretch/>
        </p:blipFill>
        <p:spPr>
          <a:xfrm>
            <a:off x="823333" y="5607317"/>
            <a:ext cx="2076769" cy="961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74" name="Google Shape;674;p71"/>
          <p:cNvPicPr preferRelativeResize="0"/>
          <p:nvPr/>
        </p:nvPicPr>
        <p:blipFill rotWithShape="1">
          <a:blip r:embed="rId3">
            <a:alphaModFix/>
          </a:blip>
          <a:srcRect b="0" l="30031" r="0" t="0"/>
          <a:stretch/>
        </p:blipFill>
        <p:spPr>
          <a:xfrm>
            <a:off x="4300716" y="5609500"/>
            <a:ext cx="7891436" cy="919667"/>
          </a:xfrm>
          <a:prstGeom prst="rect">
            <a:avLst/>
          </a:prstGeom>
          <a:noFill/>
          <a:ln>
            <a:noFill/>
          </a:ln>
        </p:spPr>
      </p:pic>
      <p:pic>
        <p:nvPicPr>
          <p:cNvPr id="675" name="Google Shape;675;p71"/>
          <p:cNvPicPr preferRelativeResize="0"/>
          <p:nvPr/>
        </p:nvPicPr>
        <p:blipFill rotWithShape="1">
          <a:blip r:embed="rId3">
            <a:alphaModFix/>
          </a:blip>
          <a:srcRect b="7990" l="17313" r="76562" t="-7990"/>
          <a:stretch/>
        </p:blipFill>
        <p:spPr>
          <a:xfrm>
            <a:off x="-133" y="5588817"/>
            <a:ext cx="721864" cy="961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76" name="Google Shape;676;p71"/>
          <p:cNvPicPr preferRelativeResize="0"/>
          <p:nvPr/>
        </p:nvPicPr>
        <p:blipFill rotWithShape="1">
          <a:blip r:embed="rId3">
            <a:alphaModFix/>
          </a:blip>
          <a:srcRect b="0" l="23618" r="70934" t="0"/>
          <a:stretch/>
        </p:blipFill>
        <p:spPr>
          <a:xfrm>
            <a:off x="2900116" y="5609500"/>
            <a:ext cx="614538" cy="919667"/>
          </a:xfrm>
          <a:prstGeom prst="rect">
            <a:avLst/>
          </a:prstGeom>
          <a:noFill/>
          <a:ln>
            <a:noFill/>
          </a:ln>
        </p:spPr>
      </p:pic>
      <p:pic>
        <p:nvPicPr>
          <p:cNvPr id="677" name="Google Shape;677;p7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14650" y="5585150"/>
            <a:ext cx="786066" cy="1005372"/>
          </a:xfrm>
          <a:prstGeom prst="rect">
            <a:avLst/>
          </a:prstGeom>
          <a:noFill/>
          <a:ln>
            <a:noFill/>
          </a:ln>
        </p:spPr>
      </p:pic>
      <p:sp>
        <p:nvSpPr>
          <p:cNvPr id="678" name="Google Shape;678;p71"/>
          <p:cNvSpPr txBox="1"/>
          <p:nvPr>
            <p:ph idx="2" type="subTitle"/>
          </p:nvPr>
        </p:nvSpPr>
        <p:spPr>
          <a:xfrm>
            <a:off x="4303600" y="3899750"/>
            <a:ext cx="5537400" cy="5643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/>
              <a:t>ICLR’26</a:t>
            </a:r>
            <a:endParaRPr b="1" sz="16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2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3" name="Google Shape;683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7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8" name="Google Shape;688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692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3" name="Google Shape;693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7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8" name="Google Shape;698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2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3" name="Google Shape;703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7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8" name="Google Shape;708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712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3" name="Google Shape;713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717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8" name="Google Shape;718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2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3" name="Google Shape;723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7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8" name="Google Shape;728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2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p82"/>
          <p:cNvSpPr txBox="1"/>
          <p:nvPr>
            <p:ph type="title"/>
          </p:nvPr>
        </p:nvSpPr>
        <p:spPr>
          <a:xfrm>
            <a:off x="518125" y="769000"/>
            <a:ext cx="11673900" cy="2660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Code Space Response Oracles</a:t>
            </a:r>
            <a:endParaRPr/>
          </a:p>
        </p:txBody>
      </p:sp>
      <p:sp>
        <p:nvSpPr>
          <p:cNvPr id="734" name="Google Shape;734;p82"/>
          <p:cNvSpPr txBox="1"/>
          <p:nvPr/>
        </p:nvSpPr>
        <p:spPr>
          <a:xfrm>
            <a:off x="1732475" y="3429000"/>
            <a:ext cx="7528800" cy="53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2"/>
                </a:solidFill>
              </a:rPr>
              <a:t>Daniel Hennes, Zun Li, John Schultz, Marc Lanctot</a:t>
            </a:r>
            <a:endParaRPr sz="2400">
              <a:solidFill>
                <a:schemeClr val="dk2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2"/>
                </a:solidFill>
              </a:rPr>
              <a:t>AAMAS’26</a:t>
            </a:r>
            <a:endParaRPr sz="24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738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p83"/>
          <p:cNvSpPr txBox="1"/>
          <p:nvPr/>
        </p:nvSpPr>
        <p:spPr>
          <a:xfrm>
            <a:off x="635000" y="444500"/>
            <a:ext cx="109221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The Challenge: Black-Box AI in Strategic Decisions</a:t>
            </a:r>
            <a:endParaRPr b="1" sz="32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740" name="Google Shape;740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5000" y="1424716"/>
            <a:ext cx="10922001" cy="49610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744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p84"/>
          <p:cNvSpPr txBox="1"/>
          <p:nvPr/>
        </p:nvSpPr>
        <p:spPr>
          <a:xfrm>
            <a:off x="635000" y="444500"/>
            <a:ext cx="109221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The Intuition: AlphaStar-Style League Training</a:t>
            </a:r>
            <a:endParaRPr b="1" sz="32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46" name="Google Shape;746;p84"/>
          <p:cNvSpPr txBox="1"/>
          <p:nvPr/>
        </p:nvSpPr>
        <p:spPr>
          <a:xfrm>
            <a:off x="635000" y="1397000"/>
            <a:ext cx="5841900" cy="48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• How DeepMind solved StarCraft II (AlphaStar):</a:t>
            </a:r>
            <a:endParaRPr sz="15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• Population-Based League Training:</a:t>
            </a:r>
            <a:endParaRPr sz="15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    - Agents do not train against fixed bots</a:t>
            </a:r>
            <a:endParaRPr sz="15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    - Instead, they play against an evolving pool of competitors</a:t>
            </a:r>
            <a:endParaRPr sz="15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    - "Exploiter" agents actively find and punish weaknesses in past strategies</a:t>
            </a:r>
            <a:endParaRPr sz="15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• The Arms Race:</a:t>
            </a:r>
            <a:endParaRPr sz="15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    - Mitigates strategic cycling (rock-paper-scissors traps)</a:t>
            </a:r>
            <a:endParaRPr sz="15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    - Gradually drives the entire population toward game-theoretic mastery</a:t>
            </a:r>
            <a:endParaRPr sz="15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• The Catch: Traditional AlphaStar relied on massive neural networks trained with millions of game steps.</a:t>
            </a:r>
            <a:endParaRPr sz="15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747" name="Google Shape;747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31000" y="1343825"/>
            <a:ext cx="4826000" cy="4551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75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p85"/>
          <p:cNvSpPr txBox="1"/>
          <p:nvPr/>
        </p:nvSpPr>
        <p:spPr>
          <a:xfrm>
            <a:off x="635000" y="444500"/>
            <a:ext cx="109221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Our Idea: League Training via Code Generation</a:t>
            </a:r>
            <a:endParaRPr b="1" sz="32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753" name="Google Shape;753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5000" y="1436009"/>
            <a:ext cx="10922001" cy="47479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FFFFFF"/>
        </a:solidFill>
      </p:bgPr>
    </p:bg>
    <p:spTree>
      <p:nvGrpSpPr>
        <p:cNvPr id="757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" name="Google Shape;758;p86"/>
          <p:cNvSpPr txBox="1"/>
          <p:nvPr/>
        </p:nvSpPr>
        <p:spPr>
          <a:xfrm>
            <a:off x="635000" y="444500"/>
            <a:ext cx="109221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Why Code Policies Matter for Finance &amp; High Stakes</a:t>
            </a:r>
            <a:endParaRPr b="1" sz="32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759" name="Google Shape;759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5000" y="1766564"/>
            <a:ext cx="10922001" cy="40868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763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Google Shape;764;p87"/>
          <p:cNvSpPr txBox="1"/>
          <p:nvPr/>
        </p:nvSpPr>
        <p:spPr>
          <a:xfrm>
            <a:off x="635000" y="381000"/>
            <a:ext cx="109221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Empirical Proof: Transparent Code Outperforms Deep RL</a:t>
            </a:r>
            <a:endParaRPr b="1" sz="30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65" name="Google Shape;765;p87"/>
          <p:cNvSpPr txBox="1"/>
          <p:nvPr/>
        </p:nvSpPr>
        <p:spPr>
          <a:xfrm>
            <a:off x="635000" y="1079500"/>
            <a:ext cx="10922100" cy="13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• Validated across competitive multi-agent benchmarks (Repeated Rock Paper Scissors &amp; Poker):</a:t>
            </a:r>
            <a:endParaRPr sz="15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    - Transparent code policies consistently outperform Deep RL baselines (such as IMPALA)</a:t>
            </a:r>
            <a:endParaRPr sz="15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    - Avoids the catastrophic overfitting that often plagues neural networks against diverse opponents</a:t>
            </a:r>
            <a:endParaRPr sz="15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• Takeaway: We do not have to sacrifice transparency to achieve state-of-the-art strategic AI.</a:t>
            </a:r>
            <a:endParaRPr sz="15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66" name="Google Shape;766;p87"/>
          <p:cNvSpPr txBox="1"/>
          <p:nvPr/>
        </p:nvSpPr>
        <p:spPr>
          <a:xfrm>
            <a:off x="635000" y="2540000"/>
            <a:ext cx="52071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Benchmark 1: Repeated Games (Pattern Exploitation)</a:t>
            </a:r>
            <a:endParaRPr b="1" sz="12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67" name="Google Shape;767;p87"/>
          <p:cNvSpPr txBox="1"/>
          <p:nvPr/>
        </p:nvSpPr>
        <p:spPr>
          <a:xfrm>
            <a:off x="6350000" y="2540000"/>
            <a:ext cx="52071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Benchmark 2: Imperfect Information Poker (Bluffing &amp; Risk)</a:t>
            </a:r>
            <a:endParaRPr b="1" sz="12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768" name="Google Shape;768;p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9211" y="2921000"/>
            <a:ext cx="4945576" cy="2285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69" name="Google Shape;769;p8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89595" y="2921000"/>
            <a:ext cx="5254811" cy="2032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3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Google Shape;774;p88"/>
          <p:cNvSpPr txBox="1"/>
          <p:nvPr>
            <p:ph type="title"/>
          </p:nvPr>
        </p:nvSpPr>
        <p:spPr>
          <a:xfrm>
            <a:off x="518125" y="769000"/>
            <a:ext cx="11673900" cy="2660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Discovering Multiagent Learning Algorithms with Large Language Models</a:t>
            </a:r>
            <a:endParaRPr/>
          </a:p>
        </p:txBody>
      </p:sp>
      <p:sp>
        <p:nvSpPr>
          <p:cNvPr id="775" name="Google Shape;775;p88"/>
          <p:cNvSpPr txBox="1"/>
          <p:nvPr/>
        </p:nvSpPr>
        <p:spPr>
          <a:xfrm>
            <a:off x="1732475" y="3429000"/>
            <a:ext cx="7528800" cy="53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2"/>
                </a:solidFill>
              </a:rPr>
              <a:t>Zun Li, John Schultz, Marc Lanctot, Daniel Hennes</a:t>
            </a:r>
            <a:endParaRPr sz="2400">
              <a:solidFill>
                <a:schemeClr val="dk2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2"/>
                </a:solidFill>
              </a:rPr>
              <a:t>AAMAS’26 SE workshop best paper; submitted to NeurIPS’26</a:t>
            </a:r>
            <a:endParaRPr sz="24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9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p89"/>
          <p:cNvSpPr txBox="1"/>
          <p:nvPr/>
        </p:nvSpPr>
        <p:spPr>
          <a:xfrm>
            <a:off x="635000" y="406400"/>
            <a:ext cx="10922100" cy="6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00">
                <a:solidFill>
                  <a:srgbClr val="202124"/>
                </a:solidFill>
                <a:latin typeface="Google Sans Text"/>
                <a:ea typeface="Google Sans Text"/>
                <a:cs typeface="Google Sans Text"/>
                <a:sym typeface="Google Sans Text"/>
              </a:rPr>
              <a:t>Anatomy of a Game-Theoretic Algorithm: Regret Matching</a:t>
            </a:r>
            <a:endParaRPr b="1" sz="2600">
              <a:solidFill>
                <a:srgbClr val="202124"/>
              </a:solidFill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781" name="Google Shape;781;p89"/>
          <p:cNvSpPr/>
          <p:nvPr/>
        </p:nvSpPr>
        <p:spPr>
          <a:xfrm>
            <a:off x="571500" y="1143000"/>
            <a:ext cx="11049000" cy="533400"/>
          </a:xfrm>
          <a:prstGeom prst="roundRect">
            <a:avLst>
              <a:gd fmla="val 16667" name="adj"/>
            </a:avLst>
          </a:prstGeom>
          <a:solidFill>
            <a:srgbClr val="DADC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782" name="Google Shape;782;p89"/>
          <p:cNvSpPr/>
          <p:nvPr/>
        </p:nvSpPr>
        <p:spPr>
          <a:xfrm>
            <a:off x="590550" y="1162050"/>
            <a:ext cx="11010900" cy="495300"/>
          </a:xfrm>
          <a:prstGeom prst="roundRect">
            <a:avLst>
              <a:gd fmla="val 16667" name="adj"/>
            </a:avLst>
          </a:prstGeom>
          <a:solidFill>
            <a:srgbClr val="F8F9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783" name="Google Shape;783;p89"/>
          <p:cNvSpPr txBox="1"/>
          <p:nvPr/>
        </p:nvSpPr>
        <p:spPr>
          <a:xfrm>
            <a:off x="698500" y="1143000"/>
            <a:ext cx="107949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2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RPS Round t:   Your strategy σᵗ = (50% R, 50% P, 0% S)   vs.   Opponent σ₋ᵢᵗ = 100% Paper   ⇒   Expected Payoff u(σᵗ, σ₋ᵢᵗ) = -0.5</a:t>
            </a:r>
            <a:endParaRPr b="1" sz="112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84" name="Google Shape;784;p89"/>
          <p:cNvSpPr/>
          <p:nvPr/>
        </p:nvSpPr>
        <p:spPr>
          <a:xfrm>
            <a:off x="571500" y="1803400"/>
            <a:ext cx="3429000" cy="3492600"/>
          </a:xfrm>
          <a:prstGeom prst="roundRect">
            <a:avLst>
              <a:gd fmla="val 16667" name="adj"/>
            </a:avLst>
          </a:prstGeom>
          <a:solidFill>
            <a:srgbClr val="1967D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785" name="Google Shape;785;p89"/>
          <p:cNvSpPr/>
          <p:nvPr/>
        </p:nvSpPr>
        <p:spPr>
          <a:xfrm>
            <a:off x="596900" y="1828800"/>
            <a:ext cx="3378300" cy="3441600"/>
          </a:xfrm>
          <a:prstGeom prst="roundRect">
            <a:avLst>
              <a:gd fmla="val 16667" name="adj"/>
            </a:avLst>
          </a:prstGeom>
          <a:solidFill>
            <a:srgbClr val="E8F0F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786" name="Google Shape;786;p89"/>
          <p:cNvSpPr/>
          <p:nvPr/>
        </p:nvSpPr>
        <p:spPr>
          <a:xfrm>
            <a:off x="723900" y="1930400"/>
            <a:ext cx="3124200" cy="330300"/>
          </a:xfrm>
          <a:prstGeom prst="roundRect">
            <a:avLst>
              <a:gd fmla="val 16667" name="adj"/>
            </a:avLst>
          </a:prstGeom>
          <a:solidFill>
            <a:srgbClr val="1967D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787" name="Google Shape;787;p89"/>
          <p:cNvSpPr txBox="1"/>
          <p:nvPr/>
        </p:nvSpPr>
        <p:spPr>
          <a:xfrm>
            <a:off x="723900" y="1930400"/>
            <a:ext cx="3124200" cy="33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2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MODULE 1 · Regret Accumulator</a:t>
            </a:r>
            <a:endParaRPr b="1" sz="1020">
              <a:solidFill>
                <a:srgbClr val="FFFFFF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88" name="Google Shape;788;p89"/>
          <p:cNvSpPr/>
          <p:nvPr/>
        </p:nvSpPr>
        <p:spPr>
          <a:xfrm>
            <a:off x="723900" y="2362200"/>
            <a:ext cx="3124200" cy="660300"/>
          </a:xfrm>
          <a:prstGeom prst="roundRect">
            <a:avLst>
              <a:gd fmla="val 16667" name="adj"/>
            </a:avLst>
          </a:prstGeom>
          <a:solidFill>
            <a:srgbClr val="8AB4F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789" name="Google Shape;789;p89"/>
          <p:cNvSpPr/>
          <p:nvPr/>
        </p:nvSpPr>
        <p:spPr>
          <a:xfrm>
            <a:off x="739140" y="2377440"/>
            <a:ext cx="3093600" cy="6300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790" name="Google Shape;790;p89"/>
          <p:cNvSpPr txBox="1"/>
          <p:nvPr/>
        </p:nvSpPr>
        <p:spPr>
          <a:xfrm>
            <a:off x="749300" y="2387600"/>
            <a:ext cx="30735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80">
                <a:solidFill>
                  <a:srgbClr val="174EA6"/>
                </a:solidFill>
                <a:latin typeface="DM Sans"/>
                <a:ea typeface="DM Sans"/>
                <a:cs typeface="DM Sans"/>
                <a:sym typeface="DM Sans"/>
              </a:rPr>
              <a:t>rᵗ(a) = u(a, σ₋ᵢᵗ) − u(σᵗ, σ₋ᵢᵗ)</a:t>
            </a:r>
            <a:endParaRPr b="1" sz="980">
              <a:solidFill>
                <a:srgbClr val="174EA6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91" name="Google Shape;791;p89"/>
          <p:cNvSpPr txBox="1"/>
          <p:nvPr/>
        </p:nvSpPr>
        <p:spPr>
          <a:xfrm>
            <a:off x="749300" y="2667000"/>
            <a:ext cx="30735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20">
                <a:solidFill>
                  <a:srgbClr val="1967D2"/>
                </a:solidFill>
                <a:latin typeface="DM Sans"/>
                <a:ea typeface="DM Sans"/>
                <a:cs typeface="DM Sans"/>
                <a:sym typeface="DM Sans"/>
              </a:rPr>
              <a:t>Rᵀ(a) = Rᵀ⁻¹(a) + rᵗ(a)</a:t>
            </a:r>
            <a:endParaRPr b="1" sz="1020">
              <a:solidFill>
                <a:srgbClr val="1967D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92" name="Google Shape;792;p89"/>
          <p:cNvSpPr txBox="1"/>
          <p:nvPr/>
        </p:nvSpPr>
        <p:spPr>
          <a:xfrm>
            <a:off x="749300" y="3175000"/>
            <a:ext cx="30735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3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Rock:   rᵗ = -0.5  ⇒  Rᵀ = -0.5</a:t>
            </a:r>
            <a:endParaRPr b="1" sz="93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93" name="Google Shape;793;p89"/>
          <p:cNvSpPr/>
          <p:nvPr/>
        </p:nvSpPr>
        <p:spPr>
          <a:xfrm>
            <a:off x="749300" y="3441700"/>
            <a:ext cx="3073500" cy="190500"/>
          </a:xfrm>
          <a:prstGeom prst="roundRect">
            <a:avLst>
              <a:gd fmla="val 16667" name="adj"/>
            </a:avLst>
          </a:prstGeom>
          <a:solidFill>
            <a:srgbClr val="BDC1C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794" name="Google Shape;794;p89"/>
          <p:cNvSpPr/>
          <p:nvPr/>
        </p:nvSpPr>
        <p:spPr>
          <a:xfrm>
            <a:off x="762000" y="3454400"/>
            <a:ext cx="3048000" cy="1650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795" name="Google Shape;795;p89"/>
          <p:cNvSpPr/>
          <p:nvPr/>
        </p:nvSpPr>
        <p:spPr>
          <a:xfrm>
            <a:off x="768350" y="3460750"/>
            <a:ext cx="392100" cy="152400"/>
          </a:xfrm>
          <a:prstGeom prst="roundRect">
            <a:avLst>
              <a:gd fmla="val 16667" name="adj"/>
            </a:avLst>
          </a:prstGeom>
          <a:solidFill>
            <a:srgbClr val="F28B8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796" name="Google Shape;796;p89"/>
          <p:cNvSpPr txBox="1"/>
          <p:nvPr/>
        </p:nvSpPr>
        <p:spPr>
          <a:xfrm>
            <a:off x="749300" y="3860800"/>
            <a:ext cx="30735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3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Paper:  rᵗ = +0.5  ⇒  Rᵀ = +1.5</a:t>
            </a:r>
            <a:endParaRPr b="1" sz="93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97" name="Google Shape;797;p89"/>
          <p:cNvSpPr/>
          <p:nvPr/>
        </p:nvSpPr>
        <p:spPr>
          <a:xfrm>
            <a:off x="749300" y="4127500"/>
            <a:ext cx="3073500" cy="190500"/>
          </a:xfrm>
          <a:prstGeom prst="roundRect">
            <a:avLst>
              <a:gd fmla="val 16667" name="adj"/>
            </a:avLst>
          </a:prstGeom>
          <a:solidFill>
            <a:srgbClr val="BDC1C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798" name="Google Shape;798;p89"/>
          <p:cNvSpPr/>
          <p:nvPr/>
        </p:nvSpPr>
        <p:spPr>
          <a:xfrm>
            <a:off x="762000" y="4140200"/>
            <a:ext cx="3048000" cy="1650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799" name="Google Shape;799;p89"/>
          <p:cNvSpPr/>
          <p:nvPr/>
        </p:nvSpPr>
        <p:spPr>
          <a:xfrm>
            <a:off x="768350" y="4146550"/>
            <a:ext cx="1129800" cy="152400"/>
          </a:xfrm>
          <a:prstGeom prst="roundRect">
            <a:avLst>
              <a:gd fmla="val 16667" name="adj"/>
            </a:avLst>
          </a:prstGeom>
          <a:solidFill>
            <a:srgbClr val="1967D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800" name="Google Shape;800;p89"/>
          <p:cNvSpPr txBox="1"/>
          <p:nvPr/>
        </p:nvSpPr>
        <p:spPr>
          <a:xfrm>
            <a:off x="749300" y="4546600"/>
            <a:ext cx="30735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3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Scissors: rᵗ = +1.5 ⇒ Rᵀ = +3.5</a:t>
            </a:r>
            <a:endParaRPr b="1" sz="93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801" name="Google Shape;801;p89"/>
          <p:cNvSpPr/>
          <p:nvPr/>
        </p:nvSpPr>
        <p:spPr>
          <a:xfrm>
            <a:off x="749300" y="4813300"/>
            <a:ext cx="3073500" cy="190500"/>
          </a:xfrm>
          <a:prstGeom prst="roundRect">
            <a:avLst>
              <a:gd fmla="val 16667" name="adj"/>
            </a:avLst>
          </a:prstGeom>
          <a:solidFill>
            <a:srgbClr val="BDC1C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802" name="Google Shape;802;p89"/>
          <p:cNvSpPr/>
          <p:nvPr/>
        </p:nvSpPr>
        <p:spPr>
          <a:xfrm>
            <a:off x="762000" y="4826000"/>
            <a:ext cx="3048000" cy="1650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803" name="Google Shape;803;p89"/>
          <p:cNvSpPr/>
          <p:nvPr/>
        </p:nvSpPr>
        <p:spPr>
          <a:xfrm>
            <a:off x="768350" y="4832350"/>
            <a:ext cx="2666400" cy="152400"/>
          </a:xfrm>
          <a:prstGeom prst="roundRect">
            <a:avLst>
              <a:gd fmla="val 16667" name="adj"/>
            </a:avLst>
          </a:prstGeom>
          <a:solidFill>
            <a:srgbClr val="137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7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Google Shape;808;p90"/>
          <p:cNvSpPr txBox="1"/>
          <p:nvPr/>
        </p:nvSpPr>
        <p:spPr>
          <a:xfrm>
            <a:off x="635000" y="406400"/>
            <a:ext cx="10922100" cy="6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00">
                <a:solidFill>
                  <a:srgbClr val="202124"/>
                </a:solidFill>
                <a:latin typeface="Google Sans Text"/>
                <a:ea typeface="Google Sans Text"/>
                <a:cs typeface="Google Sans Text"/>
                <a:sym typeface="Google Sans Text"/>
              </a:rPr>
              <a:t>Anatomy of a Game-Theoretic Algorithm: Regret Matching</a:t>
            </a:r>
            <a:endParaRPr b="1" sz="2600">
              <a:solidFill>
                <a:srgbClr val="202124"/>
              </a:solidFill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809" name="Google Shape;809;p90"/>
          <p:cNvSpPr/>
          <p:nvPr/>
        </p:nvSpPr>
        <p:spPr>
          <a:xfrm>
            <a:off x="571500" y="1143000"/>
            <a:ext cx="11049000" cy="533400"/>
          </a:xfrm>
          <a:prstGeom prst="roundRect">
            <a:avLst>
              <a:gd fmla="val 16667" name="adj"/>
            </a:avLst>
          </a:prstGeom>
          <a:solidFill>
            <a:srgbClr val="DADC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810" name="Google Shape;810;p90"/>
          <p:cNvSpPr/>
          <p:nvPr/>
        </p:nvSpPr>
        <p:spPr>
          <a:xfrm>
            <a:off x="590550" y="1162050"/>
            <a:ext cx="11010900" cy="495300"/>
          </a:xfrm>
          <a:prstGeom prst="roundRect">
            <a:avLst>
              <a:gd fmla="val 16667" name="adj"/>
            </a:avLst>
          </a:prstGeom>
          <a:solidFill>
            <a:srgbClr val="F8F9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811" name="Google Shape;811;p90"/>
          <p:cNvSpPr txBox="1"/>
          <p:nvPr/>
        </p:nvSpPr>
        <p:spPr>
          <a:xfrm>
            <a:off x="698500" y="1143000"/>
            <a:ext cx="107949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2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RPS Round t:   Your strategy σᵗ = (50% R, 50% P, 0% S)   vs.   Opponent σ₋ᵢᵗ = 100% Paper   ⇒   Expected Payoff u(σᵗ, σ₋ᵢᵗ) = -0.5</a:t>
            </a:r>
            <a:endParaRPr b="1" sz="112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812" name="Google Shape;812;p90"/>
          <p:cNvSpPr/>
          <p:nvPr/>
        </p:nvSpPr>
        <p:spPr>
          <a:xfrm>
            <a:off x="571500" y="1803400"/>
            <a:ext cx="3429000" cy="3492600"/>
          </a:xfrm>
          <a:prstGeom prst="roundRect">
            <a:avLst>
              <a:gd fmla="val 16667" name="adj"/>
            </a:avLst>
          </a:prstGeom>
          <a:solidFill>
            <a:srgbClr val="1967D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813" name="Google Shape;813;p90"/>
          <p:cNvSpPr/>
          <p:nvPr/>
        </p:nvSpPr>
        <p:spPr>
          <a:xfrm>
            <a:off x="596900" y="1828800"/>
            <a:ext cx="3378300" cy="3441600"/>
          </a:xfrm>
          <a:prstGeom prst="roundRect">
            <a:avLst>
              <a:gd fmla="val 16667" name="adj"/>
            </a:avLst>
          </a:prstGeom>
          <a:solidFill>
            <a:srgbClr val="E8F0F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814" name="Google Shape;814;p90"/>
          <p:cNvSpPr/>
          <p:nvPr/>
        </p:nvSpPr>
        <p:spPr>
          <a:xfrm>
            <a:off x="723900" y="1930400"/>
            <a:ext cx="3124200" cy="330300"/>
          </a:xfrm>
          <a:prstGeom prst="roundRect">
            <a:avLst>
              <a:gd fmla="val 16667" name="adj"/>
            </a:avLst>
          </a:prstGeom>
          <a:solidFill>
            <a:srgbClr val="1967D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815" name="Google Shape;815;p90"/>
          <p:cNvSpPr txBox="1"/>
          <p:nvPr/>
        </p:nvSpPr>
        <p:spPr>
          <a:xfrm>
            <a:off x="723900" y="1930400"/>
            <a:ext cx="3124200" cy="33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2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MODULE 1 · Regret Accumulator</a:t>
            </a:r>
            <a:endParaRPr b="1" sz="1020">
              <a:solidFill>
                <a:srgbClr val="FFFFFF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816" name="Google Shape;816;p90"/>
          <p:cNvSpPr/>
          <p:nvPr/>
        </p:nvSpPr>
        <p:spPr>
          <a:xfrm>
            <a:off x="723900" y="2362200"/>
            <a:ext cx="3124200" cy="660300"/>
          </a:xfrm>
          <a:prstGeom prst="roundRect">
            <a:avLst>
              <a:gd fmla="val 16667" name="adj"/>
            </a:avLst>
          </a:prstGeom>
          <a:solidFill>
            <a:srgbClr val="8AB4F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817" name="Google Shape;817;p90"/>
          <p:cNvSpPr/>
          <p:nvPr/>
        </p:nvSpPr>
        <p:spPr>
          <a:xfrm>
            <a:off x="739140" y="2377440"/>
            <a:ext cx="3093600" cy="6300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818" name="Google Shape;818;p90"/>
          <p:cNvSpPr txBox="1"/>
          <p:nvPr/>
        </p:nvSpPr>
        <p:spPr>
          <a:xfrm>
            <a:off x="749300" y="2387600"/>
            <a:ext cx="30735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80">
                <a:solidFill>
                  <a:srgbClr val="174EA6"/>
                </a:solidFill>
                <a:latin typeface="DM Sans"/>
                <a:ea typeface="DM Sans"/>
                <a:cs typeface="DM Sans"/>
                <a:sym typeface="DM Sans"/>
              </a:rPr>
              <a:t>rᵗ(a) = u(a, σ₋ᵢᵗ) − u(σᵗ, σ₋ᵢᵗ)</a:t>
            </a:r>
            <a:endParaRPr b="1" sz="980">
              <a:solidFill>
                <a:srgbClr val="174EA6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819" name="Google Shape;819;p90"/>
          <p:cNvSpPr txBox="1"/>
          <p:nvPr/>
        </p:nvSpPr>
        <p:spPr>
          <a:xfrm>
            <a:off x="749300" y="2667000"/>
            <a:ext cx="30735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20">
                <a:solidFill>
                  <a:srgbClr val="1967D2"/>
                </a:solidFill>
                <a:latin typeface="DM Sans"/>
                <a:ea typeface="DM Sans"/>
                <a:cs typeface="DM Sans"/>
                <a:sym typeface="DM Sans"/>
              </a:rPr>
              <a:t>Rᵀ(a) = Rᵀ⁻¹(a) + rᵗ(a)</a:t>
            </a:r>
            <a:endParaRPr b="1" sz="1020">
              <a:solidFill>
                <a:srgbClr val="1967D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820" name="Google Shape;820;p90"/>
          <p:cNvSpPr txBox="1"/>
          <p:nvPr/>
        </p:nvSpPr>
        <p:spPr>
          <a:xfrm>
            <a:off x="749300" y="3175000"/>
            <a:ext cx="30735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3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Rock:   rᵗ = -0.5  ⇒  Rᵀ = -0.5</a:t>
            </a:r>
            <a:endParaRPr b="1" sz="93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821" name="Google Shape;821;p90"/>
          <p:cNvSpPr/>
          <p:nvPr/>
        </p:nvSpPr>
        <p:spPr>
          <a:xfrm>
            <a:off x="749300" y="3441700"/>
            <a:ext cx="3073500" cy="190500"/>
          </a:xfrm>
          <a:prstGeom prst="roundRect">
            <a:avLst>
              <a:gd fmla="val 16667" name="adj"/>
            </a:avLst>
          </a:prstGeom>
          <a:solidFill>
            <a:srgbClr val="BDC1C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822" name="Google Shape;822;p90"/>
          <p:cNvSpPr/>
          <p:nvPr/>
        </p:nvSpPr>
        <p:spPr>
          <a:xfrm>
            <a:off x="762000" y="3454400"/>
            <a:ext cx="3048000" cy="1650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823" name="Google Shape;823;p90"/>
          <p:cNvSpPr/>
          <p:nvPr/>
        </p:nvSpPr>
        <p:spPr>
          <a:xfrm>
            <a:off x="768350" y="3460750"/>
            <a:ext cx="392100" cy="152400"/>
          </a:xfrm>
          <a:prstGeom prst="roundRect">
            <a:avLst>
              <a:gd fmla="val 16667" name="adj"/>
            </a:avLst>
          </a:prstGeom>
          <a:solidFill>
            <a:srgbClr val="F28B8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824" name="Google Shape;824;p90"/>
          <p:cNvSpPr txBox="1"/>
          <p:nvPr/>
        </p:nvSpPr>
        <p:spPr>
          <a:xfrm>
            <a:off x="749300" y="3860800"/>
            <a:ext cx="30735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3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Paper:  rᵗ = +0.5  ⇒  Rᵀ = +1.5</a:t>
            </a:r>
            <a:endParaRPr b="1" sz="93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825" name="Google Shape;825;p90"/>
          <p:cNvSpPr/>
          <p:nvPr/>
        </p:nvSpPr>
        <p:spPr>
          <a:xfrm>
            <a:off x="749300" y="4127500"/>
            <a:ext cx="3073500" cy="190500"/>
          </a:xfrm>
          <a:prstGeom prst="roundRect">
            <a:avLst>
              <a:gd fmla="val 16667" name="adj"/>
            </a:avLst>
          </a:prstGeom>
          <a:solidFill>
            <a:srgbClr val="BDC1C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826" name="Google Shape;826;p90"/>
          <p:cNvSpPr/>
          <p:nvPr/>
        </p:nvSpPr>
        <p:spPr>
          <a:xfrm>
            <a:off x="762000" y="4140200"/>
            <a:ext cx="3048000" cy="1650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827" name="Google Shape;827;p90"/>
          <p:cNvSpPr/>
          <p:nvPr/>
        </p:nvSpPr>
        <p:spPr>
          <a:xfrm>
            <a:off x="768350" y="4146550"/>
            <a:ext cx="1129800" cy="152400"/>
          </a:xfrm>
          <a:prstGeom prst="roundRect">
            <a:avLst>
              <a:gd fmla="val 16667" name="adj"/>
            </a:avLst>
          </a:prstGeom>
          <a:solidFill>
            <a:srgbClr val="1967D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828" name="Google Shape;828;p90"/>
          <p:cNvSpPr txBox="1"/>
          <p:nvPr/>
        </p:nvSpPr>
        <p:spPr>
          <a:xfrm>
            <a:off x="749300" y="4546600"/>
            <a:ext cx="30735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3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Scissors: rᵗ = +1.5 ⇒ Rᵀ = +3.5</a:t>
            </a:r>
            <a:endParaRPr b="1" sz="93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829" name="Google Shape;829;p90"/>
          <p:cNvSpPr/>
          <p:nvPr/>
        </p:nvSpPr>
        <p:spPr>
          <a:xfrm>
            <a:off x="749300" y="4813300"/>
            <a:ext cx="3073500" cy="190500"/>
          </a:xfrm>
          <a:prstGeom prst="roundRect">
            <a:avLst>
              <a:gd fmla="val 16667" name="adj"/>
            </a:avLst>
          </a:prstGeom>
          <a:solidFill>
            <a:srgbClr val="BDC1C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830" name="Google Shape;830;p90"/>
          <p:cNvSpPr/>
          <p:nvPr/>
        </p:nvSpPr>
        <p:spPr>
          <a:xfrm>
            <a:off x="762000" y="4826000"/>
            <a:ext cx="3048000" cy="1650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831" name="Google Shape;831;p90"/>
          <p:cNvSpPr/>
          <p:nvPr/>
        </p:nvSpPr>
        <p:spPr>
          <a:xfrm>
            <a:off x="768350" y="4832350"/>
            <a:ext cx="2666400" cy="152400"/>
          </a:xfrm>
          <a:prstGeom prst="roundRect">
            <a:avLst>
              <a:gd fmla="val 16667" name="adj"/>
            </a:avLst>
          </a:prstGeom>
          <a:solidFill>
            <a:srgbClr val="137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832" name="Google Shape;832;p90"/>
          <p:cNvSpPr txBox="1"/>
          <p:nvPr/>
        </p:nvSpPr>
        <p:spPr>
          <a:xfrm>
            <a:off x="4013200" y="3365500"/>
            <a:ext cx="3555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5F6368"/>
                </a:solidFill>
                <a:latin typeface="DM Sans"/>
                <a:ea typeface="DM Sans"/>
                <a:cs typeface="DM Sans"/>
                <a:sym typeface="DM Sans"/>
              </a:rPr>
              <a:t>➔</a:t>
            </a:r>
            <a:endParaRPr b="1" sz="1800">
              <a:solidFill>
                <a:srgbClr val="5F6368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833" name="Google Shape;833;p90"/>
          <p:cNvSpPr/>
          <p:nvPr/>
        </p:nvSpPr>
        <p:spPr>
          <a:xfrm>
            <a:off x="4381500" y="1803400"/>
            <a:ext cx="3429000" cy="3492600"/>
          </a:xfrm>
          <a:prstGeom prst="roundRect">
            <a:avLst>
              <a:gd fmla="val 16667" name="adj"/>
            </a:avLst>
          </a:prstGeom>
          <a:solidFill>
            <a:srgbClr val="137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834" name="Google Shape;834;p90"/>
          <p:cNvSpPr/>
          <p:nvPr/>
        </p:nvSpPr>
        <p:spPr>
          <a:xfrm>
            <a:off x="4406900" y="1828800"/>
            <a:ext cx="3378300" cy="3441600"/>
          </a:xfrm>
          <a:prstGeom prst="roundRect">
            <a:avLst>
              <a:gd fmla="val 16667" name="adj"/>
            </a:avLst>
          </a:prstGeom>
          <a:solidFill>
            <a:srgbClr val="E6F4E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835" name="Google Shape;835;p90"/>
          <p:cNvSpPr/>
          <p:nvPr/>
        </p:nvSpPr>
        <p:spPr>
          <a:xfrm>
            <a:off x="4533900" y="1930400"/>
            <a:ext cx="3124200" cy="330300"/>
          </a:xfrm>
          <a:prstGeom prst="roundRect">
            <a:avLst>
              <a:gd fmla="val 16667" name="adj"/>
            </a:avLst>
          </a:prstGeom>
          <a:solidFill>
            <a:srgbClr val="137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836" name="Google Shape;836;p90"/>
          <p:cNvSpPr txBox="1"/>
          <p:nvPr/>
        </p:nvSpPr>
        <p:spPr>
          <a:xfrm>
            <a:off x="4533900" y="1930400"/>
            <a:ext cx="3124200" cy="33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2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MODULE 2 · Policy from Regret</a:t>
            </a:r>
            <a:endParaRPr b="1" sz="1020">
              <a:solidFill>
                <a:srgbClr val="FFFFFF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837" name="Google Shape;837;p90"/>
          <p:cNvSpPr/>
          <p:nvPr/>
        </p:nvSpPr>
        <p:spPr>
          <a:xfrm>
            <a:off x="4533900" y="2362200"/>
            <a:ext cx="3124200" cy="660300"/>
          </a:xfrm>
          <a:prstGeom prst="roundRect">
            <a:avLst>
              <a:gd fmla="val 16667" name="adj"/>
            </a:avLst>
          </a:prstGeom>
          <a:solidFill>
            <a:srgbClr val="81C99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838" name="Google Shape;838;p90"/>
          <p:cNvSpPr/>
          <p:nvPr/>
        </p:nvSpPr>
        <p:spPr>
          <a:xfrm>
            <a:off x="4549140" y="2377440"/>
            <a:ext cx="3093600" cy="6300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839" name="Google Shape;839;p90"/>
          <p:cNvSpPr txBox="1"/>
          <p:nvPr/>
        </p:nvSpPr>
        <p:spPr>
          <a:xfrm>
            <a:off x="4559300" y="2387600"/>
            <a:ext cx="30735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900">
                <a:solidFill>
                  <a:srgbClr val="0D652D"/>
                </a:solidFill>
                <a:latin typeface="DM Sans"/>
                <a:ea typeface="DM Sans"/>
                <a:cs typeface="DM Sans"/>
                <a:sym typeface="DM Sans"/>
              </a:rPr>
              <a:t>Clip negative regrets &amp; normalize:</a:t>
            </a:r>
            <a:endParaRPr i="1" sz="900">
              <a:solidFill>
                <a:srgbClr val="0D652D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840" name="Google Shape;840;p90"/>
          <p:cNvSpPr txBox="1"/>
          <p:nvPr/>
        </p:nvSpPr>
        <p:spPr>
          <a:xfrm>
            <a:off x="4559300" y="2667000"/>
            <a:ext cx="30735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60">
                <a:solidFill>
                  <a:srgbClr val="0D652D"/>
                </a:solidFill>
                <a:latin typeface="DM Sans"/>
                <a:ea typeface="DM Sans"/>
                <a:cs typeface="DM Sans"/>
                <a:sym typeface="DM Sans"/>
              </a:rPr>
              <a:t>σᵀ⁺¹(a) = max(Rᵀ(a), 0) / Σ max(Rᵀ, 0)</a:t>
            </a:r>
            <a:endParaRPr b="1" sz="960">
              <a:solidFill>
                <a:srgbClr val="0D652D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841" name="Google Shape;841;p90"/>
          <p:cNvSpPr txBox="1"/>
          <p:nvPr/>
        </p:nvSpPr>
        <p:spPr>
          <a:xfrm>
            <a:off x="4559300" y="3175000"/>
            <a:ext cx="30735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30">
                <a:solidFill>
                  <a:srgbClr val="5F6368"/>
                </a:solidFill>
                <a:latin typeface="DM Sans"/>
                <a:ea typeface="DM Sans"/>
                <a:cs typeface="DM Sans"/>
                <a:sym typeface="DM Sans"/>
              </a:rPr>
              <a:t>Rock:     σᵀ⁺¹(R) = 0%   (clipped ≤ 0)</a:t>
            </a:r>
            <a:endParaRPr sz="930">
              <a:solidFill>
                <a:srgbClr val="5F6368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842" name="Google Shape;842;p90"/>
          <p:cNvSpPr/>
          <p:nvPr/>
        </p:nvSpPr>
        <p:spPr>
          <a:xfrm>
            <a:off x="4559300" y="3441700"/>
            <a:ext cx="3073500" cy="190500"/>
          </a:xfrm>
          <a:prstGeom prst="roundRect">
            <a:avLst>
              <a:gd fmla="val 16667" name="adj"/>
            </a:avLst>
          </a:prstGeom>
          <a:solidFill>
            <a:srgbClr val="BDC1C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843" name="Google Shape;843;p90"/>
          <p:cNvSpPr/>
          <p:nvPr/>
        </p:nvSpPr>
        <p:spPr>
          <a:xfrm>
            <a:off x="4572000" y="3454400"/>
            <a:ext cx="3048000" cy="1650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844" name="Google Shape;844;p90"/>
          <p:cNvSpPr txBox="1"/>
          <p:nvPr/>
        </p:nvSpPr>
        <p:spPr>
          <a:xfrm>
            <a:off x="4559300" y="3860800"/>
            <a:ext cx="30735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3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Paper:    σᵀ⁺¹(P) = 30%  (1.5 / 5.0)</a:t>
            </a:r>
            <a:endParaRPr b="1" sz="93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845" name="Google Shape;845;p90"/>
          <p:cNvSpPr/>
          <p:nvPr/>
        </p:nvSpPr>
        <p:spPr>
          <a:xfrm>
            <a:off x="4559300" y="4127500"/>
            <a:ext cx="3073500" cy="190500"/>
          </a:xfrm>
          <a:prstGeom prst="roundRect">
            <a:avLst>
              <a:gd fmla="val 16667" name="adj"/>
            </a:avLst>
          </a:prstGeom>
          <a:solidFill>
            <a:srgbClr val="BDC1C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846" name="Google Shape;846;p90"/>
          <p:cNvSpPr/>
          <p:nvPr/>
        </p:nvSpPr>
        <p:spPr>
          <a:xfrm>
            <a:off x="4572000" y="4140200"/>
            <a:ext cx="3048000" cy="1650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847" name="Google Shape;847;p90"/>
          <p:cNvSpPr/>
          <p:nvPr/>
        </p:nvSpPr>
        <p:spPr>
          <a:xfrm>
            <a:off x="4578350" y="4146550"/>
            <a:ext cx="883800" cy="152400"/>
          </a:xfrm>
          <a:prstGeom prst="roundRect">
            <a:avLst>
              <a:gd fmla="val 16667" name="adj"/>
            </a:avLst>
          </a:prstGeom>
          <a:solidFill>
            <a:srgbClr val="1967D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848" name="Google Shape;848;p90"/>
          <p:cNvSpPr txBox="1"/>
          <p:nvPr/>
        </p:nvSpPr>
        <p:spPr>
          <a:xfrm>
            <a:off x="4559300" y="4546600"/>
            <a:ext cx="30735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3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Scissors: σᵀ⁺¹(S) = 70%  (3.5 / 5.0)</a:t>
            </a:r>
            <a:endParaRPr b="1" sz="93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849" name="Google Shape;849;p90"/>
          <p:cNvSpPr/>
          <p:nvPr/>
        </p:nvSpPr>
        <p:spPr>
          <a:xfrm>
            <a:off x="4559300" y="4813300"/>
            <a:ext cx="3073500" cy="190500"/>
          </a:xfrm>
          <a:prstGeom prst="roundRect">
            <a:avLst>
              <a:gd fmla="val 16667" name="adj"/>
            </a:avLst>
          </a:prstGeom>
          <a:solidFill>
            <a:srgbClr val="BDC1C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850" name="Google Shape;850;p90"/>
          <p:cNvSpPr/>
          <p:nvPr/>
        </p:nvSpPr>
        <p:spPr>
          <a:xfrm>
            <a:off x="4572000" y="4826000"/>
            <a:ext cx="3048000" cy="1650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851" name="Google Shape;851;p90"/>
          <p:cNvSpPr/>
          <p:nvPr/>
        </p:nvSpPr>
        <p:spPr>
          <a:xfrm>
            <a:off x="4578350" y="4832350"/>
            <a:ext cx="2113200" cy="152400"/>
          </a:xfrm>
          <a:prstGeom prst="roundRect">
            <a:avLst>
              <a:gd fmla="val 16667" name="adj"/>
            </a:avLst>
          </a:prstGeom>
          <a:solidFill>
            <a:srgbClr val="137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5" name="Shape 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Google Shape;856;p91"/>
          <p:cNvSpPr txBox="1"/>
          <p:nvPr/>
        </p:nvSpPr>
        <p:spPr>
          <a:xfrm>
            <a:off x="635000" y="406400"/>
            <a:ext cx="10922100" cy="6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00">
                <a:solidFill>
                  <a:srgbClr val="202124"/>
                </a:solidFill>
                <a:latin typeface="Google Sans Text"/>
                <a:ea typeface="Google Sans Text"/>
                <a:cs typeface="Google Sans Text"/>
                <a:sym typeface="Google Sans Text"/>
              </a:rPr>
              <a:t>Anatomy of a Game-Theoretic Algorithm: Regret Matching</a:t>
            </a:r>
            <a:endParaRPr b="1" sz="2600">
              <a:solidFill>
                <a:srgbClr val="202124"/>
              </a:solidFill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857" name="Google Shape;857;p91"/>
          <p:cNvSpPr/>
          <p:nvPr/>
        </p:nvSpPr>
        <p:spPr>
          <a:xfrm>
            <a:off x="571500" y="1143000"/>
            <a:ext cx="11049000" cy="533400"/>
          </a:xfrm>
          <a:prstGeom prst="roundRect">
            <a:avLst>
              <a:gd fmla="val 16667" name="adj"/>
            </a:avLst>
          </a:prstGeom>
          <a:solidFill>
            <a:srgbClr val="DADC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858" name="Google Shape;858;p91"/>
          <p:cNvSpPr/>
          <p:nvPr/>
        </p:nvSpPr>
        <p:spPr>
          <a:xfrm>
            <a:off x="590550" y="1162050"/>
            <a:ext cx="11010900" cy="495300"/>
          </a:xfrm>
          <a:prstGeom prst="roundRect">
            <a:avLst>
              <a:gd fmla="val 16667" name="adj"/>
            </a:avLst>
          </a:prstGeom>
          <a:solidFill>
            <a:srgbClr val="F8F9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859" name="Google Shape;859;p91"/>
          <p:cNvSpPr txBox="1"/>
          <p:nvPr/>
        </p:nvSpPr>
        <p:spPr>
          <a:xfrm>
            <a:off x="698500" y="1143000"/>
            <a:ext cx="107949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2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RPS Round t:   Your strategy σᵗ = (50% R, 50% P, 0% S)   vs.   Opponent σ₋ᵢᵗ = 100% Paper   ⇒   Expected Payoff u(σᵗ, σ₋ᵢᵗ) = -0.5</a:t>
            </a:r>
            <a:endParaRPr b="1" sz="112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860" name="Google Shape;860;p91"/>
          <p:cNvSpPr/>
          <p:nvPr/>
        </p:nvSpPr>
        <p:spPr>
          <a:xfrm>
            <a:off x="571500" y="1803400"/>
            <a:ext cx="3429000" cy="3492600"/>
          </a:xfrm>
          <a:prstGeom prst="roundRect">
            <a:avLst>
              <a:gd fmla="val 16667" name="adj"/>
            </a:avLst>
          </a:prstGeom>
          <a:solidFill>
            <a:srgbClr val="1967D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861" name="Google Shape;861;p91"/>
          <p:cNvSpPr/>
          <p:nvPr/>
        </p:nvSpPr>
        <p:spPr>
          <a:xfrm>
            <a:off x="596900" y="1828800"/>
            <a:ext cx="3378300" cy="3441600"/>
          </a:xfrm>
          <a:prstGeom prst="roundRect">
            <a:avLst>
              <a:gd fmla="val 16667" name="adj"/>
            </a:avLst>
          </a:prstGeom>
          <a:solidFill>
            <a:srgbClr val="E8F0F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862" name="Google Shape;862;p91"/>
          <p:cNvSpPr/>
          <p:nvPr/>
        </p:nvSpPr>
        <p:spPr>
          <a:xfrm>
            <a:off x="723900" y="1930400"/>
            <a:ext cx="3124200" cy="330300"/>
          </a:xfrm>
          <a:prstGeom prst="roundRect">
            <a:avLst>
              <a:gd fmla="val 16667" name="adj"/>
            </a:avLst>
          </a:prstGeom>
          <a:solidFill>
            <a:srgbClr val="1967D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863" name="Google Shape;863;p91"/>
          <p:cNvSpPr txBox="1"/>
          <p:nvPr/>
        </p:nvSpPr>
        <p:spPr>
          <a:xfrm>
            <a:off x="723900" y="1930400"/>
            <a:ext cx="3124200" cy="33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2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MODULE 1 · Regret Accumulator</a:t>
            </a:r>
            <a:endParaRPr b="1" sz="1020">
              <a:solidFill>
                <a:srgbClr val="FFFFFF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864" name="Google Shape;864;p91"/>
          <p:cNvSpPr/>
          <p:nvPr/>
        </p:nvSpPr>
        <p:spPr>
          <a:xfrm>
            <a:off x="723900" y="2362200"/>
            <a:ext cx="3124200" cy="660300"/>
          </a:xfrm>
          <a:prstGeom prst="roundRect">
            <a:avLst>
              <a:gd fmla="val 16667" name="adj"/>
            </a:avLst>
          </a:prstGeom>
          <a:solidFill>
            <a:srgbClr val="8AB4F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865" name="Google Shape;865;p91"/>
          <p:cNvSpPr/>
          <p:nvPr/>
        </p:nvSpPr>
        <p:spPr>
          <a:xfrm>
            <a:off x="739140" y="2377440"/>
            <a:ext cx="3093600" cy="6300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866" name="Google Shape;866;p91"/>
          <p:cNvSpPr txBox="1"/>
          <p:nvPr/>
        </p:nvSpPr>
        <p:spPr>
          <a:xfrm>
            <a:off x="749300" y="2387600"/>
            <a:ext cx="30735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80">
                <a:solidFill>
                  <a:srgbClr val="174EA6"/>
                </a:solidFill>
                <a:latin typeface="DM Sans"/>
                <a:ea typeface="DM Sans"/>
                <a:cs typeface="DM Sans"/>
                <a:sym typeface="DM Sans"/>
              </a:rPr>
              <a:t>rᵗ(a) = u(a, σ₋ᵢᵗ) − u(σᵗ, σ₋ᵢᵗ)</a:t>
            </a:r>
            <a:endParaRPr b="1" sz="980">
              <a:solidFill>
                <a:srgbClr val="174EA6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867" name="Google Shape;867;p91"/>
          <p:cNvSpPr txBox="1"/>
          <p:nvPr/>
        </p:nvSpPr>
        <p:spPr>
          <a:xfrm>
            <a:off x="749300" y="2667000"/>
            <a:ext cx="30735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20">
                <a:solidFill>
                  <a:srgbClr val="1967D2"/>
                </a:solidFill>
                <a:latin typeface="DM Sans"/>
                <a:ea typeface="DM Sans"/>
                <a:cs typeface="DM Sans"/>
                <a:sym typeface="DM Sans"/>
              </a:rPr>
              <a:t>Rᵀ(a) = Rᵀ⁻¹(a) + rᵗ(a)</a:t>
            </a:r>
            <a:endParaRPr b="1" sz="1020">
              <a:solidFill>
                <a:srgbClr val="1967D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868" name="Google Shape;868;p91"/>
          <p:cNvSpPr txBox="1"/>
          <p:nvPr/>
        </p:nvSpPr>
        <p:spPr>
          <a:xfrm>
            <a:off x="749300" y="3175000"/>
            <a:ext cx="30735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3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Rock:   rᵗ = -0.5  ⇒  Rᵀ = -0.5</a:t>
            </a:r>
            <a:endParaRPr b="1" sz="93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869" name="Google Shape;869;p91"/>
          <p:cNvSpPr/>
          <p:nvPr/>
        </p:nvSpPr>
        <p:spPr>
          <a:xfrm>
            <a:off x="749300" y="3441700"/>
            <a:ext cx="3073500" cy="190500"/>
          </a:xfrm>
          <a:prstGeom prst="roundRect">
            <a:avLst>
              <a:gd fmla="val 16667" name="adj"/>
            </a:avLst>
          </a:prstGeom>
          <a:solidFill>
            <a:srgbClr val="BDC1C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870" name="Google Shape;870;p91"/>
          <p:cNvSpPr/>
          <p:nvPr/>
        </p:nvSpPr>
        <p:spPr>
          <a:xfrm>
            <a:off x="762000" y="3454400"/>
            <a:ext cx="3048000" cy="1650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871" name="Google Shape;871;p91"/>
          <p:cNvSpPr/>
          <p:nvPr/>
        </p:nvSpPr>
        <p:spPr>
          <a:xfrm>
            <a:off x="768350" y="3460750"/>
            <a:ext cx="392100" cy="152400"/>
          </a:xfrm>
          <a:prstGeom prst="roundRect">
            <a:avLst>
              <a:gd fmla="val 16667" name="adj"/>
            </a:avLst>
          </a:prstGeom>
          <a:solidFill>
            <a:srgbClr val="F28B8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872" name="Google Shape;872;p91"/>
          <p:cNvSpPr txBox="1"/>
          <p:nvPr/>
        </p:nvSpPr>
        <p:spPr>
          <a:xfrm>
            <a:off x="749300" y="3860800"/>
            <a:ext cx="30735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3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Paper:  rᵗ = +0.5  ⇒  Rᵀ = +1.5</a:t>
            </a:r>
            <a:endParaRPr b="1" sz="93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873" name="Google Shape;873;p91"/>
          <p:cNvSpPr/>
          <p:nvPr/>
        </p:nvSpPr>
        <p:spPr>
          <a:xfrm>
            <a:off x="749300" y="4127500"/>
            <a:ext cx="3073500" cy="190500"/>
          </a:xfrm>
          <a:prstGeom prst="roundRect">
            <a:avLst>
              <a:gd fmla="val 16667" name="adj"/>
            </a:avLst>
          </a:prstGeom>
          <a:solidFill>
            <a:srgbClr val="BDC1C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874" name="Google Shape;874;p91"/>
          <p:cNvSpPr/>
          <p:nvPr/>
        </p:nvSpPr>
        <p:spPr>
          <a:xfrm>
            <a:off x="762000" y="4140200"/>
            <a:ext cx="3048000" cy="1650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875" name="Google Shape;875;p91"/>
          <p:cNvSpPr/>
          <p:nvPr/>
        </p:nvSpPr>
        <p:spPr>
          <a:xfrm>
            <a:off x="768350" y="4146550"/>
            <a:ext cx="1129800" cy="152400"/>
          </a:xfrm>
          <a:prstGeom prst="roundRect">
            <a:avLst>
              <a:gd fmla="val 16667" name="adj"/>
            </a:avLst>
          </a:prstGeom>
          <a:solidFill>
            <a:srgbClr val="1967D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876" name="Google Shape;876;p91"/>
          <p:cNvSpPr txBox="1"/>
          <p:nvPr/>
        </p:nvSpPr>
        <p:spPr>
          <a:xfrm>
            <a:off x="749300" y="4546600"/>
            <a:ext cx="30735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3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Scissors: rᵗ = +1.5 ⇒ Rᵀ = +3.5</a:t>
            </a:r>
            <a:endParaRPr b="1" sz="93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877" name="Google Shape;877;p91"/>
          <p:cNvSpPr/>
          <p:nvPr/>
        </p:nvSpPr>
        <p:spPr>
          <a:xfrm>
            <a:off x="749300" y="4813300"/>
            <a:ext cx="3073500" cy="190500"/>
          </a:xfrm>
          <a:prstGeom prst="roundRect">
            <a:avLst>
              <a:gd fmla="val 16667" name="adj"/>
            </a:avLst>
          </a:prstGeom>
          <a:solidFill>
            <a:srgbClr val="BDC1C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878" name="Google Shape;878;p91"/>
          <p:cNvSpPr/>
          <p:nvPr/>
        </p:nvSpPr>
        <p:spPr>
          <a:xfrm>
            <a:off x="762000" y="4826000"/>
            <a:ext cx="3048000" cy="1650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879" name="Google Shape;879;p91"/>
          <p:cNvSpPr/>
          <p:nvPr/>
        </p:nvSpPr>
        <p:spPr>
          <a:xfrm>
            <a:off x="768350" y="4832350"/>
            <a:ext cx="2666400" cy="152400"/>
          </a:xfrm>
          <a:prstGeom prst="roundRect">
            <a:avLst>
              <a:gd fmla="val 16667" name="adj"/>
            </a:avLst>
          </a:prstGeom>
          <a:solidFill>
            <a:srgbClr val="137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880" name="Google Shape;880;p91"/>
          <p:cNvSpPr txBox="1"/>
          <p:nvPr/>
        </p:nvSpPr>
        <p:spPr>
          <a:xfrm>
            <a:off x="4013200" y="3365500"/>
            <a:ext cx="3555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5F6368"/>
                </a:solidFill>
                <a:latin typeface="DM Sans"/>
                <a:ea typeface="DM Sans"/>
                <a:cs typeface="DM Sans"/>
                <a:sym typeface="DM Sans"/>
              </a:rPr>
              <a:t>➔</a:t>
            </a:r>
            <a:endParaRPr b="1" sz="1800">
              <a:solidFill>
                <a:srgbClr val="5F6368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881" name="Google Shape;881;p91"/>
          <p:cNvSpPr/>
          <p:nvPr/>
        </p:nvSpPr>
        <p:spPr>
          <a:xfrm>
            <a:off x="4381500" y="1803400"/>
            <a:ext cx="3429000" cy="3492600"/>
          </a:xfrm>
          <a:prstGeom prst="roundRect">
            <a:avLst>
              <a:gd fmla="val 16667" name="adj"/>
            </a:avLst>
          </a:prstGeom>
          <a:solidFill>
            <a:srgbClr val="137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882" name="Google Shape;882;p91"/>
          <p:cNvSpPr/>
          <p:nvPr/>
        </p:nvSpPr>
        <p:spPr>
          <a:xfrm>
            <a:off x="4406900" y="1828800"/>
            <a:ext cx="3378300" cy="3441600"/>
          </a:xfrm>
          <a:prstGeom prst="roundRect">
            <a:avLst>
              <a:gd fmla="val 16667" name="adj"/>
            </a:avLst>
          </a:prstGeom>
          <a:solidFill>
            <a:srgbClr val="E6F4E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883" name="Google Shape;883;p91"/>
          <p:cNvSpPr/>
          <p:nvPr/>
        </p:nvSpPr>
        <p:spPr>
          <a:xfrm>
            <a:off x="4533900" y="1930400"/>
            <a:ext cx="3124200" cy="330300"/>
          </a:xfrm>
          <a:prstGeom prst="roundRect">
            <a:avLst>
              <a:gd fmla="val 16667" name="adj"/>
            </a:avLst>
          </a:prstGeom>
          <a:solidFill>
            <a:srgbClr val="137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884" name="Google Shape;884;p91"/>
          <p:cNvSpPr txBox="1"/>
          <p:nvPr/>
        </p:nvSpPr>
        <p:spPr>
          <a:xfrm>
            <a:off x="4533900" y="1930400"/>
            <a:ext cx="3124200" cy="33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2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MODULE 2 · Policy from Regret</a:t>
            </a:r>
            <a:endParaRPr b="1" sz="1020">
              <a:solidFill>
                <a:srgbClr val="FFFFFF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885" name="Google Shape;885;p91"/>
          <p:cNvSpPr/>
          <p:nvPr/>
        </p:nvSpPr>
        <p:spPr>
          <a:xfrm>
            <a:off x="4533900" y="2362200"/>
            <a:ext cx="3124200" cy="660300"/>
          </a:xfrm>
          <a:prstGeom prst="roundRect">
            <a:avLst>
              <a:gd fmla="val 16667" name="adj"/>
            </a:avLst>
          </a:prstGeom>
          <a:solidFill>
            <a:srgbClr val="81C99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886" name="Google Shape;886;p91"/>
          <p:cNvSpPr/>
          <p:nvPr/>
        </p:nvSpPr>
        <p:spPr>
          <a:xfrm>
            <a:off x="4549140" y="2377440"/>
            <a:ext cx="3093600" cy="6300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887" name="Google Shape;887;p91"/>
          <p:cNvSpPr txBox="1"/>
          <p:nvPr/>
        </p:nvSpPr>
        <p:spPr>
          <a:xfrm>
            <a:off x="4559300" y="2387600"/>
            <a:ext cx="30735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900">
                <a:solidFill>
                  <a:srgbClr val="0D652D"/>
                </a:solidFill>
                <a:latin typeface="DM Sans"/>
                <a:ea typeface="DM Sans"/>
                <a:cs typeface="DM Sans"/>
                <a:sym typeface="DM Sans"/>
              </a:rPr>
              <a:t>Clip negative regrets &amp; normalize:</a:t>
            </a:r>
            <a:endParaRPr i="1" sz="900">
              <a:solidFill>
                <a:srgbClr val="0D652D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888" name="Google Shape;888;p91"/>
          <p:cNvSpPr txBox="1"/>
          <p:nvPr/>
        </p:nvSpPr>
        <p:spPr>
          <a:xfrm>
            <a:off x="4559300" y="2667000"/>
            <a:ext cx="30735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60">
                <a:solidFill>
                  <a:srgbClr val="0D652D"/>
                </a:solidFill>
                <a:latin typeface="DM Sans"/>
                <a:ea typeface="DM Sans"/>
                <a:cs typeface="DM Sans"/>
                <a:sym typeface="DM Sans"/>
              </a:rPr>
              <a:t>σᵀ⁺¹(a) = max(Rᵀ(a), 0) / Σ max(Rᵀ, 0)</a:t>
            </a:r>
            <a:endParaRPr b="1" sz="960">
              <a:solidFill>
                <a:srgbClr val="0D652D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889" name="Google Shape;889;p91"/>
          <p:cNvSpPr txBox="1"/>
          <p:nvPr/>
        </p:nvSpPr>
        <p:spPr>
          <a:xfrm>
            <a:off x="4559300" y="3175000"/>
            <a:ext cx="30735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30">
                <a:solidFill>
                  <a:srgbClr val="5F6368"/>
                </a:solidFill>
                <a:latin typeface="DM Sans"/>
                <a:ea typeface="DM Sans"/>
                <a:cs typeface="DM Sans"/>
                <a:sym typeface="DM Sans"/>
              </a:rPr>
              <a:t>Rock:     σᵀ⁺¹(R) = 0%   (clipped ≤ 0)</a:t>
            </a:r>
            <a:endParaRPr sz="930">
              <a:solidFill>
                <a:srgbClr val="5F6368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890" name="Google Shape;890;p91"/>
          <p:cNvSpPr/>
          <p:nvPr/>
        </p:nvSpPr>
        <p:spPr>
          <a:xfrm>
            <a:off x="4559300" y="3441700"/>
            <a:ext cx="3073500" cy="190500"/>
          </a:xfrm>
          <a:prstGeom prst="roundRect">
            <a:avLst>
              <a:gd fmla="val 16667" name="adj"/>
            </a:avLst>
          </a:prstGeom>
          <a:solidFill>
            <a:srgbClr val="BDC1C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891" name="Google Shape;891;p91"/>
          <p:cNvSpPr/>
          <p:nvPr/>
        </p:nvSpPr>
        <p:spPr>
          <a:xfrm>
            <a:off x="4572000" y="3454400"/>
            <a:ext cx="3048000" cy="1650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892" name="Google Shape;892;p91"/>
          <p:cNvSpPr txBox="1"/>
          <p:nvPr/>
        </p:nvSpPr>
        <p:spPr>
          <a:xfrm>
            <a:off x="4559300" y="3860800"/>
            <a:ext cx="30735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3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Paper:    σᵀ⁺¹(P) = 30%  (1.5 / 5.0)</a:t>
            </a:r>
            <a:endParaRPr b="1" sz="93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893" name="Google Shape;893;p91"/>
          <p:cNvSpPr/>
          <p:nvPr/>
        </p:nvSpPr>
        <p:spPr>
          <a:xfrm>
            <a:off x="4559300" y="4127500"/>
            <a:ext cx="3073500" cy="190500"/>
          </a:xfrm>
          <a:prstGeom prst="roundRect">
            <a:avLst>
              <a:gd fmla="val 16667" name="adj"/>
            </a:avLst>
          </a:prstGeom>
          <a:solidFill>
            <a:srgbClr val="BDC1C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894" name="Google Shape;894;p91"/>
          <p:cNvSpPr/>
          <p:nvPr/>
        </p:nvSpPr>
        <p:spPr>
          <a:xfrm>
            <a:off x="4572000" y="4140200"/>
            <a:ext cx="3048000" cy="1650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895" name="Google Shape;895;p91"/>
          <p:cNvSpPr/>
          <p:nvPr/>
        </p:nvSpPr>
        <p:spPr>
          <a:xfrm>
            <a:off x="4578350" y="4146550"/>
            <a:ext cx="883800" cy="152400"/>
          </a:xfrm>
          <a:prstGeom prst="roundRect">
            <a:avLst>
              <a:gd fmla="val 16667" name="adj"/>
            </a:avLst>
          </a:prstGeom>
          <a:solidFill>
            <a:srgbClr val="1967D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896" name="Google Shape;896;p91"/>
          <p:cNvSpPr txBox="1"/>
          <p:nvPr/>
        </p:nvSpPr>
        <p:spPr>
          <a:xfrm>
            <a:off x="4559300" y="4546600"/>
            <a:ext cx="30735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3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Scissors: σᵀ⁺¹(S) = 70%  (3.5 / 5.0)</a:t>
            </a:r>
            <a:endParaRPr b="1" sz="93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897" name="Google Shape;897;p91"/>
          <p:cNvSpPr/>
          <p:nvPr/>
        </p:nvSpPr>
        <p:spPr>
          <a:xfrm>
            <a:off x="4559300" y="4813300"/>
            <a:ext cx="3073500" cy="190500"/>
          </a:xfrm>
          <a:prstGeom prst="roundRect">
            <a:avLst>
              <a:gd fmla="val 16667" name="adj"/>
            </a:avLst>
          </a:prstGeom>
          <a:solidFill>
            <a:srgbClr val="BDC1C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898" name="Google Shape;898;p91"/>
          <p:cNvSpPr/>
          <p:nvPr/>
        </p:nvSpPr>
        <p:spPr>
          <a:xfrm>
            <a:off x="4572000" y="4826000"/>
            <a:ext cx="3048000" cy="1650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899" name="Google Shape;899;p91"/>
          <p:cNvSpPr/>
          <p:nvPr/>
        </p:nvSpPr>
        <p:spPr>
          <a:xfrm>
            <a:off x="4578350" y="4832350"/>
            <a:ext cx="2113200" cy="152400"/>
          </a:xfrm>
          <a:prstGeom prst="roundRect">
            <a:avLst>
              <a:gd fmla="val 16667" name="adj"/>
            </a:avLst>
          </a:prstGeom>
          <a:solidFill>
            <a:srgbClr val="137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900" name="Google Shape;900;p91"/>
          <p:cNvSpPr txBox="1"/>
          <p:nvPr/>
        </p:nvSpPr>
        <p:spPr>
          <a:xfrm>
            <a:off x="7823200" y="3365500"/>
            <a:ext cx="3555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5F6368"/>
                </a:solidFill>
                <a:latin typeface="DM Sans"/>
                <a:ea typeface="DM Sans"/>
                <a:cs typeface="DM Sans"/>
                <a:sym typeface="DM Sans"/>
              </a:rPr>
              <a:t>➔</a:t>
            </a:r>
            <a:endParaRPr b="1" sz="1800">
              <a:solidFill>
                <a:srgbClr val="5F6368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01" name="Google Shape;901;p91"/>
          <p:cNvSpPr/>
          <p:nvPr/>
        </p:nvSpPr>
        <p:spPr>
          <a:xfrm>
            <a:off x="8191500" y="1803400"/>
            <a:ext cx="3429000" cy="3492600"/>
          </a:xfrm>
          <a:prstGeom prst="roundRect">
            <a:avLst>
              <a:gd fmla="val 16667" name="adj"/>
            </a:avLst>
          </a:prstGeom>
          <a:solidFill>
            <a:srgbClr val="E374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902" name="Google Shape;902;p91"/>
          <p:cNvSpPr/>
          <p:nvPr/>
        </p:nvSpPr>
        <p:spPr>
          <a:xfrm>
            <a:off x="8216900" y="1828800"/>
            <a:ext cx="3378300" cy="3441600"/>
          </a:xfrm>
          <a:prstGeom prst="roundRect">
            <a:avLst>
              <a:gd fmla="val 16667" name="adj"/>
            </a:avLst>
          </a:prstGeom>
          <a:solidFill>
            <a:srgbClr val="FEF7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903" name="Google Shape;903;p91"/>
          <p:cNvSpPr/>
          <p:nvPr/>
        </p:nvSpPr>
        <p:spPr>
          <a:xfrm>
            <a:off x="8343900" y="1930400"/>
            <a:ext cx="3124200" cy="330300"/>
          </a:xfrm>
          <a:prstGeom prst="roundRect">
            <a:avLst>
              <a:gd fmla="val 16667" name="adj"/>
            </a:avLst>
          </a:prstGeom>
          <a:solidFill>
            <a:srgbClr val="E374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904" name="Google Shape;904;p91"/>
          <p:cNvSpPr txBox="1"/>
          <p:nvPr/>
        </p:nvSpPr>
        <p:spPr>
          <a:xfrm>
            <a:off x="8343900" y="1930400"/>
            <a:ext cx="3124200" cy="33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2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MODULE 3 · Policy Accumulator</a:t>
            </a:r>
            <a:endParaRPr b="1" sz="1020">
              <a:solidFill>
                <a:srgbClr val="FFFFFF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05" name="Google Shape;905;p91"/>
          <p:cNvSpPr/>
          <p:nvPr/>
        </p:nvSpPr>
        <p:spPr>
          <a:xfrm>
            <a:off x="8343900" y="2362200"/>
            <a:ext cx="3124200" cy="660300"/>
          </a:xfrm>
          <a:prstGeom prst="roundRect">
            <a:avLst>
              <a:gd fmla="val 16667" name="adj"/>
            </a:avLst>
          </a:prstGeom>
          <a:solidFill>
            <a:srgbClr val="FDD6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906" name="Google Shape;906;p91"/>
          <p:cNvSpPr/>
          <p:nvPr/>
        </p:nvSpPr>
        <p:spPr>
          <a:xfrm>
            <a:off x="8359140" y="2377440"/>
            <a:ext cx="3093600" cy="6300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907" name="Google Shape;907;p91"/>
          <p:cNvSpPr txBox="1"/>
          <p:nvPr/>
        </p:nvSpPr>
        <p:spPr>
          <a:xfrm>
            <a:off x="8369300" y="2387600"/>
            <a:ext cx="30735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900">
                <a:solidFill>
                  <a:srgbClr val="B06000"/>
                </a:solidFill>
                <a:latin typeface="DM Sans"/>
                <a:ea typeface="DM Sans"/>
                <a:cs typeface="DM Sans"/>
                <a:sym typeface="DM Sans"/>
              </a:rPr>
              <a:t>Time-average over rounds t = 1..T:</a:t>
            </a:r>
            <a:endParaRPr i="1" sz="900">
              <a:solidFill>
                <a:srgbClr val="B06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08" name="Google Shape;908;p91"/>
          <p:cNvSpPr txBox="1"/>
          <p:nvPr/>
        </p:nvSpPr>
        <p:spPr>
          <a:xfrm>
            <a:off x="8369300" y="2667000"/>
            <a:ext cx="30735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80">
                <a:solidFill>
                  <a:srgbClr val="B06000"/>
                </a:solidFill>
                <a:latin typeface="DM Sans"/>
                <a:ea typeface="DM Sans"/>
                <a:cs typeface="DM Sans"/>
                <a:sym typeface="DM Sans"/>
              </a:rPr>
              <a:t>σ̄ᵀ(a) = (1/T) Σ σᵗ(a)  ⟶  Nash</a:t>
            </a:r>
            <a:endParaRPr b="1" sz="980">
              <a:solidFill>
                <a:srgbClr val="B06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09" name="Google Shape;909;p91"/>
          <p:cNvSpPr/>
          <p:nvPr/>
        </p:nvSpPr>
        <p:spPr>
          <a:xfrm>
            <a:off x="8369300" y="3200400"/>
            <a:ext cx="3073500" cy="1422300"/>
          </a:xfrm>
          <a:prstGeom prst="roundRect">
            <a:avLst>
              <a:gd fmla="val 16667" name="adj"/>
            </a:avLst>
          </a:prstGeom>
          <a:solidFill>
            <a:srgbClr val="E374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910" name="Google Shape;910;p91"/>
          <p:cNvSpPr/>
          <p:nvPr/>
        </p:nvSpPr>
        <p:spPr>
          <a:xfrm>
            <a:off x="8388350" y="3219450"/>
            <a:ext cx="3035400" cy="13842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911" name="Google Shape;911;p91"/>
          <p:cNvSpPr txBox="1"/>
          <p:nvPr/>
        </p:nvSpPr>
        <p:spPr>
          <a:xfrm>
            <a:off x="8420100" y="3276600"/>
            <a:ext cx="2971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50">
                <a:solidFill>
                  <a:srgbClr val="B06000"/>
                </a:solidFill>
                <a:latin typeface="DM Sans"/>
                <a:ea typeface="DM Sans"/>
                <a:cs typeface="DM Sans"/>
                <a:sym typeface="DM Sans"/>
              </a:rPr>
              <a:t>Time-Average Strategy</a:t>
            </a:r>
            <a:endParaRPr b="1" sz="1050">
              <a:solidFill>
                <a:srgbClr val="B06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12" name="Google Shape;912;p91"/>
          <p:cNvSpPr txBox="1"/>
          <p:nvPr/>
        </p:nvSpPr>
        <p:spPr>
          <a:xfrm>
            <a:off x="8420100" y="3632200"/>
            <a:ext cx="2971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5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σ̄ᵀ → (1/3 Rock, 1/3 Paper, 1/3 Scissors)</a:t>
            </a:r>
            <a:endParaRPr b="1" sz="95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13" name="Google Shape;913;p91"/>
          <p:cNvSpPr txBox="1"/>
          <p:nvPr/>
        </p:nvSpPr>
        <p:spPr>
          <a:xfrm>
            <a:off x="8420100" y="4013200"/>
            <a:ext cx="29718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900">
                <a:solidFill>
                  <a:srgbClr val="137333"/>
                </a:solidFill>
                <a:latin typeface="DM Sans"/>
                <a:ea typeface="DM Sans"/>
                <a:cs typeface="DM Sans"/>
                <a:sym typeface="DM Sans"/>
              </a:rPr>
              <a:t>Zero-sum regret O(1/√T)</a:t>
            </a:r>
            <a:endParaRPr i="1" sz="900">
              <a:solidFill>
                <a:srgbClr val="137333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900">
                <a:solidFill>
                  <a:srgbClr val="137333"/>
                </a:solidFill>
                <a:latin typeface="DM Sans"/>
                <a:ea typeface="DM Sans"/>
                <a:cs typeface="DM Sans"/>
                <a:sym typeface="DM Sans"/>
              </a:rPr>
              <a:t>⇒ Provably converges to Exact Nash</a:t>
            </a:r>
            <a:endParaRPr i="1" sz="900">
              <a:solidFill>
                <a:srgbClr val="137333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14" name="Google Shape;914;p91"/>
          <p:cNvSpPr txBox="1"/>
          <p:nvPr/>
        </p:nvSpPr>
        <p:spPr>
          <a:xfrm>
            <a:off x="8369300" y="4762500"/>
            <a:ext cx="3073500" cy="35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rgbClr val="B06000"/>
                </a:solidFill>
                <a:latin typeface="DM Sans"/>
                <a:ea typeface="DM Sans"/>
                <a:cs typeface="DM Sans"/>
                <a:sym typeface="DM Sans"/>
              </a:rPr>
              <a:t>↻  Repeat loop every round t</a:t>
            </a:r>
            <a:endParaRPr b="1" sz="1000">
              <a:solidFill>
                <a:srgbClr val="B06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8" name="Shape 9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" name="Google Shape;919;p92"/>
          <p:cNvSpPr txBox="1"/>
          <p:nvPr/>
        </p:nvSpPr>
        <p:spPr>
          <a:xfrm>
            <a:off x="635000" y="406400"/>
            <a:ext cx="10922100" cy="6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00">
                <a:solidFill>
                  <a:srgbClr val="202124"/>
                </a:solidFill>
                <a:latin typeface="Google Sans Text"/>
                <a:ea typeface="Google Sans Text"/>
                <a:cs typeface="Google Sans Text"/>
                <a:sym typeface="Google Sans Text"/>
              </a:rPr>
              <a:t>25 Years of Human Discovery: Evolving the 3 CFR Modules</a:t>
            </a:r>
            <a:endParaRPr b="1" sz="2600">
              <a:solidFill>
                <a:srgbClr val="202124"/>
              </a:solidFill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920" name="Google Shape;920;p92"/>
          <p:cNvSpPr/>
          <p:nvPr/>
        </p:nvSpPr>
        <p:spPr>
          <a:xfrm>
            <a:off x="1524000" y="1308100"/>
            <a:ext cx="9144000" cy="50700"/>
          </a:xfrm>
          <a:prstGeom prst="rect">
            <a:avLst/>
          </a:prstGeom>
          <a:solidFill>
            <a:srgbClr val="DADC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921" name="Google Shape;921;p92"/>
          <p:cNvSpPr/>
          <p:nvPr/>
        </p:nvSpPr>
        <p:spPr>
          <a:xfrm>
            <a:off x="1143000" y="1155700"/>
            <a:ext cx="1524000" cy="330300"/>
          </a:xfrm>
          <a:prstGeom prst="roundRect">
            <a:avLst>
              <a:gd fmla="val 16667" name="adj"/>
            </a:avLst>
          </a:prstGeom>
          <a:solidFill>
            <a:srgbClr val="3C40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922" name="Google Shape;922;p92"/>
          <p:cNvSpPr txBox="1"/>
          <p:nvPr/>
        </p:nvSpPr>
        <p:spPr>
          <a:xfrm>
            <a:off x="1143000" y="1155700"/>
            <a:ext cx="1524000" cy="33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2000</a:t>
            </a:r>
            <a:endParaRPr b="1" sz="1100">
              <a:solidFill>
                <a:srgbClr val="FFFFFF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23" name="Google Shape;923;p92"/>
          <p:cNvSpPr/>
          <p:nvPr/>
        </p:nvSpPr>
        <p:spPr>
          <a:xfrm>
            <a:off x="571500" y="1587500"/>
            <a:ext cx="2667000" cy="3708300"/>
          </a:xfrm>
          <a:prstGeom prst="roundRect">
            <a:avLst>
              <a:gd fmla="val 16667" name="adj"/>
            </a:avLst>
          </a:prstGeom>
          <a:solidFill>
            <a:srgbClr val="5F636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924" name="Google Shape;924;p92"/>
          <p:cNvSpPr/>
          <p:nvPr/>
        </p:nvSpPr>
        <p:spPr>
          <a:xfrm>
            <a:off x="596900" y="1612900"/>
            <a:ext cx="2616300" cy="3657600"/>
          </a:xfrm>
          <a:prstGeom prst="roundRect">
            <a:avLst>
              <a:gd fmla="val 16667" name="adj"/>
            </a:avLst>
          </a:prstGeom>
          <a:solidFill>
            <a:srgbClr val="F8F9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925" name="Google Shape;925;p92"/>
          <p:cNvSpPr txBox="1"/>
          <p:nvPr/>
        </p:nvSpPr>
        <p:spPr>
          <a:xfrm>
            <a:off x="647700" y="1676400"/>
            <a:ext cx="25146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5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Regret Matching</a:t>
            </a:r>
            <a:endParaRPr b="1" sz="125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26" name="Google Shape;926;p92"/>
          <p:cNvSpPr txBox="1"/>
          <p:nvPr/>
        </p:nvSpPr>
        <p:spPr>
          <a:xfrm>
            <a:off x="647700" y="1955800"/>
            <a:ext cx="2514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880">
                <a:solidFill>
                  <a:srgbClr val="5F6368"/>
                </a:solidFill>
                <a:latin typeface="DM Sans"/>
                <a:ea typeface="DM Sans"/>
                <a:cs typeface="DM Sans"/>
                <a:sym typeface="DM Sans"/>
              </a:rPr>
              <a:t>Hart &amp; Mas-Colell</a:t>
            </a:r>
            <a:endParaRPr i="1" sz="880">
              <a:solidFill>
                <a:srgbClr val="5F6368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27" name="Google Shape;927;p92"/>
          <p:cNvSpPr/>
          <p:nvPr/>
        </p:nvSpPr>
        <p:spPr>
          <a:xfrm>
            <a:off x="698500" y="2235200"/>
            <a:ext cx="2412900" cy="292200"/>
          </a:xfrm>
          <a:prstGeom prst="roundRect">
            <a:avLst>
              <a:gd fmla="val 16667" name="adj"/>
            </a:avLst>
          </a:prstGeom>
          <a:solidFill>
            <a:srgbClr val="3C40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928" name="Google Shape;928;p92"/>
          <p:cNvSpPr txBox="1"/>
          <p:nvPr/>
        </p:nvSpPr>
        <p:spPr>
          <a:xfrm>
            <a:off x="698500" y="2235200"/>
            <a:ext cx="2412900" cy="29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6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Baseline 3-Module Loop</a:t>
            </a:r>
            <a:endParaRPr b="1" sz="860">
              <a:solidFill>
                <a:srgbClr val="FFFFFF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29" name="Google Shape;929;p92"/>
          <p:cNvSpPr/>
          <p:nvPr/>
        </p:nvSpPr>
        <p:spPr>
          <a:xfrm>
            <a:off x="698500" y="2616200"/>
            <a:ext cx="2412900" cy="711300"/>
          </a:xfrm>
          <a:prstGeom prst="roundRect">
            <a:avLst>
              <a:gd fmla="val 16667" name="adj"/>
            </a:avLst>
          </a:prstGeom>
          <a:solidFill>
            <a:srgbClr val="5F636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930" name="Google Shape;930;p92"/>
          <p:cNvSpPr/>
          <p:nvPr/>
        </p:nvSpPr>
        <p:spPr>
          <a:xfrm>
            <a:off x="713740" y="2631440"/>
            <a:ext cx="2382600" cy="6807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931" name="Google Shape;931;p92"/>
          <p:cNvSpPr txBox="1"/>
          <p:nvPr/>
        </p:nvSpPr>
        <p:spPr>
          <a:xfrm>
            <a:off x="723900" y="2654300"/>
            <a:ext cx="2362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rgbClr val="3C4043"/>
                </a:solidFill>
                <a:latin typeface="DM Sans"/>
                <a:ea typeface="DM Sans"/>
                <a:cs typeface="DM Sans"/>
                <a:sym typeface="DM Sans"/>
              </a:rPr>
              <a:t>Rᵀ = Rᵀ⁻¹ + rᵀ</a:t>
            </a:r>
            <a:endParaRPr b="1" sz="900">
              <a:solidFill>
                <a:srgbClr val="3C4043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32" name="Google Shape;932;p92"/>
          <p:cNvSpPr txBox="1"/>
          <p:nvPr/>
        </p:nvSpPr>
        <p:spPr>
          <a:xfrm>
            <a:off x="723900" y="2959100"/>
            <a:ext cx="2362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8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σᵀ⁺¹ ∝ [Rᵀ]₊ ,   σ̄ᵀ = (1/T) Σ σᵗ</a:t>
            </a:r>
            <a:endParaRPr b="1" sz="88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33" name="Google Shape;933;p92"/>
          <p:cNvSpPr txBox="1"/>
          <p:nvPr/>
        </p:nvSpPr>
        <p:spPr>
          <a:xfrm>
            <a:off x="698500" y="3403600"/>
            <a:ext cx="2412900" cy="177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• Normal-form repeated games</a:t>
            </a:r>
            <a:endParaRPr sz="9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• Proved convergence to coarse</a:t>
            </a:r>
            <a:endParaRPr sz="9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  correlated &amp; Nash equilibria</a:t>
            </a:r>
            <a:endParaRPr sz="9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  at rate O(1/√T)</a:t>
            </a:r>
            <a:endParaRPr sz="9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7" name="Shape 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8" name="Google Shape;938;p93"/>
          <p:cNvSpPr txBox="1"/>
          <p:nvPr/>
        </p:nvSpPr>
        <p:spPr>
          <a:xfrm>
            <a:off x="635000" y="406400"/>
            <a:ext cx="10922100" cy="6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00">
                <a:solidFill>
                  <a:srgbClr val="202124"/>
                </a:solidFill>
                <a:latin typeface="Google Sans Text"/>
                <a:ea typeface="Google Sans Text"/>
                <a:cs typeface="Google Sans Text"/>
                <a:sym typeface="Google Sans Text"/>
              </a:rPr>
              <a:t>25 Years of Human Discovery: Evolving the 3 CFR Modules</a:t>
            </a:r>
            <a:endParaRPr b="1" sz="2600">
              <a:solidFill>
                <a:srgbClr val="202124"/>
              </a:solidFill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939" name="Google Shape;939;p93"/>
          <p:cNvSpPr/>
          <p:nvPr/>
        </p:nvSpPr>
        <p:spPr>
          <a:xfrm>
            <a:off x="1524000" y="1308100"/>
            <a:ext cx="9144000" cy="50700"/>
          </a:xfrm>
          <a:prstGeom prst="rect">
            <a:avLst/>
          </a:prstGeom>
          <a:solidFill>
            <a:srgbClr val="DADC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940" name="Google Shape;940;p93"/>
          <p:cNvSpPr/>
          <p:nvPr/>
        </p:nvSpPr>
        <p:spPr>
          <a:xfrm>
            <a:off x="1143000" y="1155700"/>
            <a:ext cx="1524000" cy="330300"/>
          </a:xfrm>
          <a:prstGeom prst="roundRect">
            <a:avLst>
              <a:gd fmla="val 16667" name="adj"/>
            </a:avLst>
          </a:prstGeom>
          <a:solidFill>
            <a:srgbClr val="3C40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941" name="Google Shape;941;p93"/>
          <p:cNvSpPr txBox="1"/>
          <p:nvPr/>
        </p:nvSpPr>
        <p:spPr>
          <a:xfrm>
            <a:off x="1143000" y="1155700"/>
            <a:ext cx="1524000" cy="33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2000</a:t>
            </a:r>
            <a:endParaRPr b="1" sz="1100">
              <a:solidFill>
                <a:srgbClr val="FFFFFF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42" name="Google Shape;942;p93"/>
          <p:cNvSpPr/>
          <p:nvPr/>
        </p:nvSpPr>
        <p:spPr>
          <a:xfrm>
            <a:off x="571500" y="1587500"/>
            <a:ext cx="2667000" cy="3708300"/>
          </a:xfrm>
          <a:prstGeom prst="roundRect">
            <a:avLst>
              <a:gd fmla="val 16667" name="adj"/>
            </a:avLst>
          </a:prstGeom>
          <a:solidFill>
            <a:srgbClr val="5F636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943" name="Google Shape;943;p93"/>
          <p:cNvSpPr/>
          <p:nvPr/>
        </p:nvSpPr>
        <p:spPr>
          <a:xfrm>
            <a:off x="596900" y="1612900"/>
            <a:ext cx="2616300" cy="3657600"/>
          </a:xfrm>
          <a:prstGeom prst="roundRect">
            <a:avLst>
              <a:gd fmla="val 16667" name="adj"/>
            </a:avLst>
          </a:prstGeom>
          <a:solidFill>
            <a:srgbClr val="F8F9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944" name="Google Shape;944;p93"/>
          <p:cNvSpPr txBox="1"/>
          <p:nvPr/>
        </p:nvSpPr>
        <p:spPr>
          <a:xfrm>
            <a:off x="647700" y="1676400"/>
            <a:ext cx="25146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5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Regret Matching</a:t>
            </a:r>
            <a:endParaRPr b="1" sz="125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45" name="Google Shape;945;p93"/>
          <p:cNvSpPr txBox="1"/>
          <p:nvPr/>
        </p:nvSpPr>
        <p:spPr>
          <a:xfrm>
            <a:off x="647700" y="1955800"/>
            <a:ext cx="2514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880">
                <a:solidFill>
                  <a:srgbClr val="5F6368"/>
                </a:solidFill>
                <a:latin typeface="DM Sans"/>
                <a:ea typeface="DM Sans"/>
                <a:cs typeface="DM Sans"/>
                <a:sym typeface="DM Sans"/>
              </a:rPr>
              <a:t>Hart &amp; Mas-Colell</a:t>
            </a:r>
            <a:endParaRPr i="1" sz="880">
              <a:solidFill>
                <a:srgbClr val="5F6368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46" name="Google Shape;946;p93"/>
          <p:cNvSpPr/>
          <p:nvPr/>
        </p:nvSpPr>
        <p:spPr>
          <a:xfrm>
            <a:off x="698500" y="2235200"/>
            <a:ext cx="2412900" cy="292200"/>
          </a:xfrm>
          <a:prstGeom prst="roundRect">
            <a:avLst>
              <a:gd fmla="val 16667" name="adj"/>
            </a:avLst>
          </a:prstGeom>
          <a:solidFill>
            <a:srgbClr val="3C40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947" name="Google Shape;947;p93"/>
          <p:cNvSpPr txBox="1"/>
          <p:nvPr/>
        </p:nvSpPr>
        <p:spPr>
          <a:xfrm>
            <a:off x="698500" y="2235200"/>
            <a:ext cx="2412900" cy="29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6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Baseline 3-Module Loop</a:t>
            </a:r>
            <a:endParaRPr b="1" sz="860">
              <a:solidFill>
                <a:srgbClr val="FFFFFF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48" name="Google Shape;948;p93"/>
          <p:cNvSpPr/>
          <p:nvPr/>
        </p:nvSpPr>
        <p:spPr>
          <a:xfrm>
            <a:off x="698500" y="2616200"/>
            <a:ext cx="2412900" cy="711300"/>
          </a:xfrm>
          <a:prstGeom prst="roundRect">
            <a:avLst>
              <a:gd fmla="val 16667" name="adj"/>
            </a:avLst>
          </a:prstGeom>
          <a:solidFill>
            <a:srgbClr val="5F636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949" name="Google Shape;949;p93"/>
          <p:cNvSpPr/>
          <p:nvPr/>
        </p:nvSpPr>
        <p:spPr>
          <a:xfrm>
            <a:off x="713740" y="2631440"/>
            <a:ext cx="2382600" cy="6807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950" name="Google Shape;950;p93"/>
          <p:cNvSpPr txBox="1"/>
          <p:nvPr/>
        </p:nvSpPr>
        <p:spPr>
          <a:xfrm>
            <a:off x="723900" y="2654300"/>
            <a:ext cx="2362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rgbClr val="3C4043"/>
                </a:solidFill>
                <a:latin typeface="DM Sans"/>
                <a:ea typeface="DM Sans"/>
                <a:cs typeface="DM Sans"/>
                <a:sym typeface="DM Sans"/>
              </a:rPr>
              <a:t>Rᵀ = Rᵀ⁻¹ + rᵀ</a:t>
            </a:r>
            <a:endParaRPr b="1" sz="900">
              <a:solidFill>
                <a:srgbClr val="3C4043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51" name="Google Shape;951;p93"/>
          <p:cNvSpPr txBox="1"/>
          <p:nvPr/>
        </p:nvSpPr>
        <p:spPr>
          <a:xfrm>
            <a:off x="723900" y="2959100"/>
            <a:ext cx="2362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8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σᵀ⁺¹ ∝ [Rᵀ]₊ ,   σ̄ᵀ = (1/T) Σ σᵗ</a:t>
            </a:r>
            <a:endParaRPr b="1" sz="88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52" name="Google Shape;952;p93"/>
          <p:cNvSpPr txBox="1"/>
          <p:nvPr/>
        </p:nvSpPr>
        <p:spPr>
          <a:xfrm>
            <a:off x="698500" y="3403600"/>
            <a:ext cx="2412900" cy="177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• Normal-form repeated games</a:t>
            </a:r>
            <a:endParaRPr sz="9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• Proved convergence to coarse</a:t>
            </a:r>
            <a:endParaRPr sz="9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  correlated &amp; Nash equilibria</a:t>
            </a:r>
            <a:endParaRPr sz="9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  at rate O(1/√T)</a:t>
            </a:r>
            <a:endParaRPr sz="9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53" name="Google Shape;953;p93"/>
          <p:cNvSpPr/>
          <p:nvPr/>
        </p:nvSpPr>
        <p:spPr>
          <a:xfrm>
            <a:off x="3937000" y="1155700"/>
            <a:ext cx="1524000" cy="330300"/>
          </a:xfrm>
          <a:prstGeom prst="roundRect">
            <a:avLst>
              <a:gd fmla="val 16667" name="adj"/>
            </a:avLst>
          </a:prstGeom>
          <a:solidFill>
            <a:srgbClr val="1967D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954" name="Google Shape;954;p93"/>
          <p:cNvSpPr txBox="1"/>
          <p:nvPr/>
        </p:nvSpPr>
        <p:spPr>
          <a:xfrm>
            <a:off x="3937000" y="1155700"/>
            <a:ext cx="1524000" cy="33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2007</a:t>
            </a:r>
            <a:endParaRPr b="1" sz="1100">
              <a:solidFill>
                <a:srgbClr val="FFFFFF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55" name="Google Shape;955;p93"/>
          <p:cNvSpPr/>
          <p:nvPr/>
        </p:nvSpPr>
        <p:spPr>
          <a:xfrm>
            <a:off x="3365500" y="1587500"/>
            <a:ext cx="2667000" cy="3708300"/>
          </a:xfrm>
          <a:prstGeom prst="roundRect">
            <a:avLst>
              <a:gd fmla="val 16667" name="adj"/>
            </a:avLst>
          </a:prstGeom>
          <a:solidFill>
            <a:srgbClr val="1967D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956" name="Google Shape;956;p93"/>
          <p:cNvSpPr/>
          <p:nvPr/>
        </p:nvSpPr>
        <p:spPr>
          <a:xfrm>
            <a:off x="3390900" y="1612900"/>
            <a:ext cx="2616300" cy="3657600"/>
          </a:xfrm>
          <a:prstGeom prst="roundRect">
            <a:avLst>
              <a:gd fmla="val 16667" name="adj"/>
            </a:avLst>
          </a:prstGeom>
          <a:solidFill>
            <a:srgbClr val="E8F0F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957" name="Google Shape;957;p93"/>
          <p:cNvSpPr txBox="1"/>
          <p:nvPr/>
        </p:nvSpPr>
        <p:spPr>
          <a:xfrm>
            <a:off x="3441700" y="1676400"/>
            <a:ext cx="25146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5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Vanilla CFR</a:t>
            </a:r>
            <a:endParaRPr b="1" sz="125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58" name="Google Shape;958;p93"/>
          <p:cNvSpPr txBox="1"/>
          <p:nvPr/>
        </p:nvSpPr>
        <p:spPr>
          <a:xfrm>
            <a:off x="3441700" y="1955800"/>
            <a:ext cx="2514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880">
                <a:solidFill>
                  <a:srgbClr val="5F6368"/>
                </a:solidFill>
                <a:latin typeface="DM Sans"/>
                <a:ea typeface="DM Sans"/>
                <a:cs typeface="DM Sans"/>
                <a:sym typeface="DM Sans"/>
              </a:rPr>
              <a:t>Zinkevich, Bowling et al.</a:t>
            </a:r>
            <a:endParaRPr i="1" sz="880">
              <a:solidFill>
                <a:srgbClr val="5F6368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59" name="Google Shape;959;p93"/>
          <p:cNvSpPr/>
          <p:nvPr/>
        </p:nvSpPr>
        <p:spPr>
          <a:xfrm>
            <a:off x="3492500" y="2235200"/>
            <a:ext cx="2412900" cy="292200"/>
          </a:xfrm>
          <a:prstGeom prst="roundRect">
            <a:avLst>
              <a:gd fmla="val 16667" name="adj"/>
            </a:avLst>
          </a:prstGeom>
          <a:solidFill>
            <a:srgbClr val="1967D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960" name="Google Shape;960;p93"/>
          <p:cNvSpPr txBox="1"/>
          <p:nvPr/>
        </p:nvSpPr>
        <p:spPr>
          <a:xfrm>
            <a:off x="3492500" y="2235200"/>
            <a:ext cx="2412900" cy="29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6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Extended to Game Trees</a:t>
            </a:r>
            <a:endParaRPr b="1" sz="860">
              <a:solidFill>
                <a:srgbClr val="FFFFFF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61" name="Google Shape;961;p93"/>
          <p:cNvSpPr/>
          <p:nvPr/>
        </p:nvSpPr>
        <p:spPr>
          <a:xfrm>
            <a:off x="3492500" y="2616200"/>
            <a:ext cx="2412900" cy="711300"/>
          </a:xfrm>
          <a:prstGeom prst="roundRect">
            <a:avLst>
              <a:gd fmla="val 16667" name="adj"/>
            </a:avLst>
          </a:prstGeom>
          <a:solidFill>
            <a:srgbClr val="1967D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962" name="Google Shape;962;p93"/>
          <p:cNvSpPr/>
          <p:nvPr/>
        </p:nvSpPr>
        <p:spPr>
          <a:xfrm>
            <a:off x="3507740" y="2631440"/>
            <a:ext cx="2382600" cy="6807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963" name="Google Shape;963;p93"/>
          <p:cNvSpPr txBox="1"/>
          <p:nvPr/>
        </p:nvSpPr>
        <p:spPr>
          <a:xfrm>
            <a:off x="3517900" y="2654300"/>
            <a:ext cx="2362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rgbClr val="1967D2"/>
                </a:solidFill>
                <a:latin typeface="DM Sans"/>
                <a:ea typeface="DM Sans"/>
                <a:cs typeface="DM Sans"/>
                <a:sym typeface="DM Sans"/>
              </a:rPr>
              <a:t>Rᵀ(I,a) = Rᵀ⁻¹(I,a) + r_cfᵀ(I,a)</a:t>
            </a:r>
            <a:endParaRPr b="1" sz="900">
              <a:solidFill>
                <a:srgbClr val="1967D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64" name="Google Shape;964;p93"/>
          <p:cNvSpPr txBox="1"/>
          <p:nvPr/>
        </p:nvSpPr>
        <p:spPr>
          <a:xfrm>
            <a:off x="3517900" y="2959100"/>
            <a:ext cx="2362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8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Tree Regret  ≤  Σ_I  Rᵀ(I)</a:t>
            </a:r>
            <a:endParaRPr b="1" sz="88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65" name="Google Shape;965;p93"/>
          <p:cNvSpPr txBox="1"/>
          <p:nvPr/>
        </p:nvSpPr>
        <p:spPr>
          <a:xfrm>
            <a:off x="3492500" y="3403600"/>
            <a:ext cx="2412900" cy="177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• Decomposed sequential</a:t>
            </a:r>
            <a:endParaRPr sz="9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  imperfect-info game trees</a:t>
            </a:r>
            <a:endParaRPr sz="9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  into local info-set regrets I</a:t>
            </a:r>
            <a:endParaRPr sz="9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• Enabled Poker-scale AI</a:t>
            </a:r>
            <a:endParaRPr sz="9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9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p94"/>
          <p:cNvSpPr txBox="1"/>
          <p:nvPr/>
        </p:nvSpPr>
        <p:spPr>
          <a:xfrm>
            <a:off x="635000" y="406400"/>
            <a:ext cx="10922100" cy="6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00">
                <a:solidFill>
                  <a:srgbClr val="202124"/>
                </a:solidFill>
                <a:latin typeface="Google Sans Text"/>
                <a:ea typeface="Google Sans Text"/>
                <a:cs typeface="Google Sans Text"/>
                <a:sym typeface="Google Sans Text"/>
              </a:rPr>
              <a:t>25 Years of Human Discovery: Evolving the 3 CFR Modules</a:t>
            </a:r>
            <a:endParaRPr b="1" sz="2600">
              <a:solidFill>
                <a:srgbClr val="202124"/>
              </a:solidFill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971" name="Google Shape;971;p94"/>
          <p:cNvSpPr/>
          <p:nvPr/>
        </p:nvSpPr>
        <p:spPr>
          <a:xfrm>
            <a:off x="1524000" y="1308100"/>
            <a:ext cx="9144000" cy="50700"/>
          </a:xfrm>
          <a:prstGeom prst="rect">
            <a:avLst/>
          </a:prstGeom>
          <a:solidFill>
            <a:srgbClr val="DADC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972" name="Google Shape;972;p94"/>
          <p:cNvSpPr/>
          <p:nvPr/>
        </p:nvSpPr>
        <p:spPr>
          <a:xfrm>
            <a:off x="1143000" y="1155700"/>
            <a:ext cx="1524000" cy="330300"/>
          </a:xfrm>
          <a:prstGeom prst="roundRect">
            <a:avLst>
              <a:gd fmla="val 16667" name="adj"/>
            </a:avLst>
          </a:prstGeom>
          <a:solidFill>
            <a:srgbClr val="3C40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973" name="Google Shape;973;p94"/>
          <p:cNvSpPr txBox="1"/>
          <p:nvPr/>
        </p:nvSpPr>
        <p:spPr>
          <a:xfrm>
            <a:off x="1143000" y="1155700"/>
            <a:ext cx="1524000" cy="33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2000</a:t>
            </a:r>
            <a:endParaRPr b="1" sz="1100">
              <a:solidFill>
                <a:srgbClr val="FFFFFF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74" name="Google Shape;974;p94"/>
          <p:cNvSpPr/>
          <p:nvPr/>
        </p:nvSpPr>
        <p:spPr>
          <a:xfrm>
            <a:off x="571500" y="1587500"/>
            <a:ext cx="2667000" cy="3708300"/>
          </a:xfrm>
          <a:prstGeom prst="roundRect">
            <a:avLst>
              <a:gd fmla="val 16667" name="adj"/>
            </a:avLst>
          </a:prstGeom>
          <a:solidFill>
            <a:srgbClr val="5F636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975" name="Google Shape;975;p94"/>
          <p:cNvSpPr/>
          <p:nvPr/>
        </p:nvSpPr>
        <p:spPr>
          <a:xfrm>
            <a:off x="596900" y="1612900"/>
            <a:ext cx="2616300" cy="3657600"/>
          </a:xfrm>
          <a:prstGeom prst="roundRect">
            <a:avLst>
              <a:gd fmla="val 16667" name="adj"/>
            </a:avLst>
          </a:prstGeom>
          <a:solidFill>
            <a:srgbClr val="F8F9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976" name="Google Shape;976;p94"/>
          <p:cNvSpPr txBox="1"/>
          <p:nvPr/>
        </p:nvSpPr>
        <p:spPr>
          <a:xfrm>
            <a:off x="647700" y="1676400"/>
            <a:ext cx="25146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5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Regret Matching</a:t>
            </a:r>
            <a:endParaRPr b="1" sz="125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77" name="Google Shape;977;p94"/>
          <p:cNvSpPr txBox="1"/>
          <p:nvPr/>
        </p:nvSpPr>
        <p:spPr>
          <a:xfrm>
            <a:off x="647700" y="1955800"/>
            <a:ext cx="2514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880">
                <a:solidFill>
                  <a:srgbClr val="5F6368"/>
                </a:solidFill>
                <a:latin typeface="DM Sans"/>
                <a:ea typeface="DM Sans"/>
                <a:cs typeface="DM Sans"/>
                <a:sym typeface="DM Sans"/>
              </a:rPr>
              <a:t>Hart &amp; Mas-Colell</a:t>
            </a:r>
            <a:endParaRPr i="1" sz="880">
              <a:solidFill>
                <a:srgbClr val="5F6368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78" name="Google Shape;978;p94"/>
          <p:cNvSpPr/>
          <p:nvPr/>
        </p:nvSpPr>
        <p:spPr>
          <a:xfrm>
            <a:off x="698500" y="2235200"/>
            <a:ext cx="2412900" cy="292200"/>
          </a:xfrm>
          <a:prstGeom prst="roundRect">
            <a:avLst>
              <a:gd fmla="val 16667" name="adj"/>
            </a:avLst>
          </a:prstGeom>
          <a:solidFill>
            <a:srgbClr val="3C40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979" name="Google Shape;979;p94"/>
          <p:cNvSpPr txBox="1"/>
          <p:nvPr/>
        </p:nvSpPr>
        <p:spPr>
          <a:xfrm>
            <a:off x="698500" y="2235200"/>
            <a:ext cx="2412900" cy="29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6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Baseline 3-Module Loop</a:t>
            </a:r>
            <a:endParaRPr b="1" sz="860">
              <a:solidFill>
                <a:srgbClr val="FFFFFF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80" name="Google Shape;980;p94"/>
          <p:cNvSpPr/>
          <p:nvPr/>
        </p:nvSpPr>
        <p:spPr>
          <a:xfrm>
            <a:off x="698500" y="2616200"/>
            <a:ext cx="2412900" cy="711300"/>
          </a:xfrm>
          <a:prstGeom prst="roundRect">
            <a:avLst>
              <a:gd fmla="val 16667" name="adj"/>
            </a:avLst>
          </a:prstGeom>
          <a:solidFill>
            <a:srgbClr val="5F636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981" name="Google Shape;981;p94"/>
          <p:cNvSpPr/>
          <p:nvPr/>
        </p:nvSpPr>
        <p:spPr>
          <a:xfrm>
            <a:off x="713740" y="2631440"/>
            <a:ext cx="2382600" cy="6807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982" name="Google Shape;982;p94"/>
          <p:cNvSpPr txBox="1"/>
          <p:nvPr/>
        </p:nvSpPr>
        <p:spPr>
          <a:xfrm>
            <a:off x="723900" y="2654300"/>
            <a:ext cx="2362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rgbClr val="3C4043"/>
                </a:solidFill>
                <a:latin typeface="DM Sans"/>
                <a:ea typeface="DM Sans"/>
                <a:cs typeface="DM Sans"/>
                <a:sym typeface="DM Sans"/>
              </a:rPr>
              <a:t>Rᵀ = Rᵀ⁻¹ + rᵀ</a:t>
            </a:r>
            <a:endParaRPr b="1" sz="900">
              <a:solidFill>
                <a:srgbClr val="3C4043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83" name="Google Shape;983;p94"/>
          <p:cNvSpPr txBox="1"/>
          <p:nvPr/>
        </p:nvSpPr>
        <p:spPr>
          <a:xfrm>
            <a:off x="723900" y="2959100"/>
            <a:ext cx="2362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8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σᵀ⁺¹ ∝ [Rᵀ]₊ ,   σ̄ᵀ = (1/T) Σ σᵗ</a:t>
            </a:r>
            <a:endParaRPr b="1" sz="88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84" name="Google Shape;984;p94"/>
          <p:cNvSpPr txBox="1"/>
          <p:nvPr/>
        </p:nvSpPr>
        <p:spPr>
          <a:xfrm>
            <a:off x="698500" y="3403600"/>
            <a:ext cx="2412900" cy="177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• Normal-form repeated games</a:t>
            </a:r>
            <a:endParaRPr sz="9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• Proved convergence to coarse</a:t>
            </a:r>
            <a:endParaRPr sz="9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  correlated &amp; Nash equilibria</a:t>
            </a:r>
            <a:endParaRPr sz="9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  at rate O(1/√T)</a:t>
            </a:r>
            <a:endParaRPr sz="9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85" name="Google Shape;985;p94"/>
          <p:cNvSpPr/>
          <p:nvPr/>
        </p:nvSpPr>
        <p:spPr>
          <a:xfrm>
            <a:off x="3937000" y="1155700"/>
            <a:ext cx="1524000" cy="330300"/>
          </a:xfrm>
          <a:prstGeom prst="roundRect">
            <a:avLst>
              <a:gd fmla="val 16667" name="adj"/>
            </a:avLst>
          </a:prstGeom>
          <a:solidFill>
            <a:srgbClr val="1967D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986" name="Google Shape;986;p94"/>
          <p:cNvSpPr txBox="1"/>
          <p:nvPr/>
        </p:nvSpPr>
        <p:spPr>
          <a:xfrm>
            <a:off x="3937000" y="1155700"/>
            <a:ext cx="1524000" cy="33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2007</a:t>
            </a:r>
            <a:endParaRPr b="1" sz="1100">
              <a:solidFill>
                <a:srgbClr val="FFFFFF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87" name="Google Shape;987;p94"/>
          <p:cNvSpPr/>
          <p:nvPr/>
        </p:nvSpPr>
        <p:spPr>
          <a:xfrm>
            <a:off x="3365500" y="1587500"/>
            <a:ext cx="2667000" cy="3708300"/>
          </a:xfrm>
          <a:prstGeom prst="roundRect">
            <a:avLst>
              <a:gd fmla="val 16667" name="adj"/>
            </a:avLst>
          </a:prstGeom>
          <a:solidFill>
            <a:srgbClr val="1967D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988" name="Google Shape;988;p94"/>
          <p:cNvSpPr/>
          <p:nvPr/>
        </p:nvSpPr>
        <p:spPr>
          <a:xfrm>
            <a:off x="3390900" y="1612900"/>
            <a:ext cx="2616300" cy="3657600"/>
          </a:xfrm>
          <a:prstGeom prst="roundRect">
            <a:avLst>
              <a:gd fmla="val 16667" name="adj"/>
            </a:avLst>
          </a:prstGeom>
          <a:solidFill>
            <a:srgbClr val="E8F0F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989" name="Google Shape;989;p94"/>
          <p:cNvSpPr txBox="1"/>
          <p:nvPr/>
        </p:nvSpPr>
        <p:spPr>
          <a:xfrm>
            <a:off x="3441700" y="1676400"/>
            <a:ext cx="25146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5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Vanilla CFR</a:t>
            </a:r>
            <a:endParaRPr b="1" sz="125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90" name="Google Shape;990;p94"/>
          <p:cNvSpPr txBox="1"/>
          <p:nvPr/>
        </p:nvSpPr>
        <p:spPr>
          <a:xfrm>
            <a:off x="3441700" y="1955800"/>
            <a:ext cx="2514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880">
                <a:solidFill>
                  <a:srgbClr val="5F6368"/>
                </a:solidFill>
                <a:latin typeface="DM Sans"/>
                <a:ea typeface="DM Sans"/>
                <a:cs typeface="DM Sans"/>
                <a:sym typeface="DM Sans"/>
              </a:rPr>
              <a:t>Zinkevich, Bowling et al.</a:t>
            </a:r>
            <a:endParaRPr i="1" sz="880">
              <a:solidFill>
                <a:srgbClr val="5F6368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91" name="Google Shape;991;p94"/>
          <p:cNvSpPr/>
          <p:nvPr/>
        </p:nvSpPr>
        <p:spPr>
          <a:xfrm>
            <a:off x="3492500" y="2235200"/>
            <a:ext cx="2412900" cy="292200"/>
          </a:xfrm>
          <a:prstGeom prst="roundRect">
            <a:avLst>
              <a:gd fmla="val 16667" name="adj"/>
            </a:avLst>
          </a:prstGeom>
          <a:solidFill>
            <a:srgbClr val="1967D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992" name="Google Shape;992;p94"/>
          <p:cNvSpPr txBox="1"/>
          <p:nvPr/>
        </p:nvSpPr>
        <p:spPr>
          <a:xfrm>
            <a:off x="3492500" y="2235200"/>
            <a:ext cx="2412900" cy="29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6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Extended to Game Trees</a:t>
            </a:r>
            <a:endParaRPr b="1" sz="860">
              <a:solidFill>
                <a:srgbClr val="FFFFFF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93" name="Google Shape;993;p94"/>
          <p:cNvSpPr/>
          <p:nvPr/>
        </p:nvSpPr>
        <p:spPr>
          <a:xfrm>
            <a:off x="3492500" y="2616200"/>
            <a:ext cx="2412900" cy="711300"/>
          </a:xfrm>
          <a:prstGeom prst="roundRect">
            <a:avLst>
              <a:gd fmla="val 16667" name="adj"/>
            </a:avLst>
          </a:prstGeom>
          <a:solidFill>
            <a:srgbClr val="1967D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994" name="Google Shape;994;p94"/>
          <p:cNvSpPr/>
          <p:nvPr/>
        </p:nvSpPr>
        <p:spPr>
          <a:xfrm>
            <a:off x="3507740" y="2631440"/>
            <a:ext cx="2382600" cy="6807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995" name="Google Shape;995;p94"/>
          <p:cNvSpPr txBox="1"/>
          <p:nvPr/>
        </p:nvSpPr>
        <p:spPr>
          <a:xfrm>
            <a:off x="3517900" y="2654300"/>
            <a:ext cx="2362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rgbClr val="1967D2"/>
                </a:solidFill>
                <a:latin typeface="DM Sans"/>
                <a:ea typeface="DM Sans"/>
                <a:cs typeface="DM Sans"/>
                <a:sym typeface="DM Sans"/>
              </a:rPr>
              <a:t>Rᵀ(I,a) = Rᵀ⁻¹(I,a) + r_cfᵀ(I,a)</a:t>
            </a:r>
            <a:endParaRPr b="1" sz="900">
              <a:solidFill>
                <a:srgbClr val="1967D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96" name="Google Shape;996;p94"/>
          <p:cNvSpPr txBox="1"/>
          <p:nvPr/>
        </p:nvSpPr>
        <p:spPr>
          <a:xfrm>
            <a:off x="3517900" y="2959100"/>
            <a:ext cx="2362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8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Tree Regret  ≤  Σ_I  Rᵀ(I)</a:t>
            </a:r>
            <a:endParaRPr b="1" sz="88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97" name="Google Shape;997;p94"/>
          <p:cNvSpPr txBox="1"/>
          <p:nvPr/>
        </p:nvSpPr>
        <p:spPr>
          <a:xfrm>
            <a:off x="3492500" y="3403600"/>
            <a:ext cx="2412900" cy="177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• Decomposed sequential</a:t>
            </a:r>
            <a:endParaRPr sz="9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  imperfect-info game trees</a:t>
            </a:r>
            <a:endParaRPr sz="9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  into local info-set regrets I</a:t>
            </a:r>
            <a:endParaRPr sz="9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• Enabled Poker-scale AI</a:t>
            </a:r>
            <a:endParaRPr sz="9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98" name="Google Shape;998;p94"/>
          <p:cNvSpPr/>
          <p:nvPr/>
        </p:nvSpPr>
        <p:spPr>
          <a:xfrm>
            <a:off x="6731000" y="1155700"/>
            <a:ext cx="1524000" cy="330300"/>
          </a:xfrm>
          <a:prstGeom prst="roundRect">
            <a:avLst>
              <a:gd fmla="val 16667" name="adj"/>
            </a:avLst>
          </a:prstGeom>
          <a:solidFill>
            <a:srgbClr val="E374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999" name="Google Shape;999;p94"/>
          <p:cNvSpPr txBox="1"/>
          <p:nvPr/>
        </p:nvSpPr>
        <p:spPr>
          <a:xfrm>
            <a:off x="6731000" y="1155700"/>
            <a:ext cx="1524000" cy="33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2014–2019</a:t>
            </a:r>
            <a:endParaRPr b="1" sz="1100">
              <a:solidFill>
                <a:srgbClr val="FFFFFF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000" name="Google Shape;1000;p94"/>
          <p:cNvSpPr/>
          <p:nvPr/>
        </p:nvSpPr>
        <p:spPr>
          <a:xfrm>
            <a:off x="6159500" y="1587500"/>
            <a:ext cx="2667000" cy="3708300"/>
          </a:xfrm>
          <a:prstGeom prst="roundRect">
            <a:avLst>
              <a:gd fmla="val 16667" name="adj"/>
            </a:avLst>
          </a:prstGeom>
          <a:solidFill>
            <a:srgbClr val="E374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001" name="Google Shape;1001;p94"/>
          <p:cNvSpPr/>
          <p:nvPr/>
        </p:nvSpPr>
        <p:spPr>
          <a:xfrm>
            <a:off x="6184900" y="1612900"/>
            <a:ext cx="2616300" cy="3657600"/>
          </a:xfrm>
          <a:prstGeom prst="roundRect">
            <a:avLst>
              <a:gd fmla="val 16667" name="adj"/>
            </a:avLst>
          </a:prstGeom>
          <a:solidFill>
            <a:srgbClr val="FEF7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002" name="Google Shape;1002;p94"/>
          <p:cNvSpPr txBox="1"/>
          <p:nvPr/>
        </p:nvSpPr>
        <p:spPr>
          <a:xfrm>
            <a:off x="6235700" y="1676400"/>
            <a:ext cx="25146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5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CFR+ &amp; DCFR</a:t>
            </a:r>
            <a:endParaRPr b="1" sz="125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003" name="Google Shape;1003;p94"/>
          <p:cNvSpPr txBox="1"/>
          <p:nvPr/>
        </p:nvSpPr>
        <p:spPr>
          <a:xfrm>
            <a:off x="6235700" y="1955800"/>
            <a:ext cx="2514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880">
                <a:solidFill>
                  <a:srgbClr val="5F6368"/>
                </a:solidFill>
                <a:latin typeface="DM Sans"/>
                <a:ea typeface="DM Sans"/>
                <a:cs typeface="DM Sans"/>
                <a:sym typeface="DM Sans"/>
              </a:rPr>
              <a:t>Tammelin; Brown &amp; Sandholm</a:t>
            </a:r>
            <a:endParaRPr i="1" sz="880">
              <a:solidFill>
                <a:srgbClr val="5F6368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004" name="Google Shape;1004;p94"/>
          <p:cNvSpPr/>
          <p:nvPr/>
        </p:nvSpPr>
        <p:spPr>
          <a:xfrm>
            <a:off x="6286500" y="2235200"/>
            <a:ext cx="2412900" cy="292200"/>
          </a:xfrm>
          <a:prstGeom prst="roundRect">
            <a:avLst>
              <a:gd fmla="val 16667" name="adj"/>
            </a:avLst>
          </a:prstGeom>
          <a:solidFill>
            <a:srgbClr val="E374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005" name="Google Shape;1005;p94"/>
          <p:cNvSpPr txBox="1"/>
          <p:nvPr/>
        </p:nvSpPr>
        <p:spPr>
          <a:xfrm>
            <a:off x="6286500" y="2235200"/>
            <a:ext cx="2412900" cy="29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6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Rewrote Modules 1 &amp; 3</a:t>
            </a:r>
            <a:endParaRPr b="1" sz="860">
              <a:solidFill>
                <a:srgbClr val="FFFFFF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006" name="Google Shape;1006;p94"/>
          <p:cNvSpPr/>
          <p:nvPr/>
        </p:nvSpPr>
        <p:spPr>
          <a:xfrm>
            <a:off x="6286500" y="2616200"/>
            <a:ext cx="2412900" cy="711300"/>
          </a:xfrm>
          <a:prstGeom prst="roundRect">
            <a:avLst>
              <a:gd fmla="val 16667" name="adj"/>
            </a:avLst>
          </a:prstGeom>
          <a:solidFill>
            <a:srgbClr val="E374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007" name="Google Shape;1007;p94"/>
          <p:cNvSpPr/>
          <p:nvPr/>
        </p:nvSpPr>
        <p:spPr>
          <a:xfrm>
            <a:off x="6301740" y="2631440"/>
            <a:ext cx="2382600" cy="6807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008" name="Google Shape;1008;p94"/>
          <p:cNvSpPr txBox="1"/>
          <p:nvPr/>
        </p:nvSpPr>
        <p:spPr>
          <a:xfrm>
            <a:off x="6311900" y="2654300"/>
            <a:ext cx="2362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rgbClr val="E37400"/>
                </a:solidFill>
                <a:latin typeface="DM Sans"/>
                <a:ea typeface="DM Sans"/>
                <a:cs typeface="DM Sans"/>
                <a:sym typeface="DM Sans"/>
              </a:rPr>
              <a:t>Mod 1:  Rᵀ = [ d(t) Rᵀ⁻¹ + rᵀ ]₊</a:t>
            </a:r>
            <a:endParaRPr b="1" sz="900">
              <a:solidFill>
                <a:srgbClr val="E374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009" name="Google Shape;1009;p94"/>
          <p:cNvSpPr txBox="1"/>
          <p:nvPr/>
        </p:nvSpPr>
        <p:spPr>
          <a:xfrm>
            <a:off x="6311900" y="2959100"/>
            <a:ext cx="2362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8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Mod 3:  σ̄ᵀ ∝ Σ  t^γ σᵗ</a:t>
            </a:r>
            <a:endParaRPr b="1" sz="88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010" name="Google Shape;1010;p94"/>
          <p:cNvSpPr txBox="1"/>
          <p:nvPr/>
        </p:nvSpPr>
        <p:spPr>
          <a:xfrm>
            <a:off x="6286500" y="3403600"/>
            <a:ext cx="2412900" cy="177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• Clip &amp; discount early regrets</a:t>
            </a:r>
            <a:endParaRPr sz="9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• Weight late policies by t^γ</a:t>
            </a:r>
            <a:endParaRPr sz="9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★ Powered DeepStack,</a:t>
            </a:r>
            <a:endParaRPr sz="9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  Libratus &amp; Pluribus</a:t>
            </a:r>
            <a:endParaRPr sz="9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  (Science 2017, 2019)</a:t>
            </a:r>
            <a:endParaRPr sz="9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4" name="Shape 1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" name="Google Shape;1015;p95"/>
          <p:cNvSpPr txBox="1"/>
          <p:nvPr/>
        </p:nvSpPr>
        <p:spPr>
          <a:xfrm>
            <a:off x="635000" y="406400"/>
            <a:ext cx="10922100" cy="6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00">
                <a:solidFill>
                  <a:srgbClr val="202124"/>
                </a:solidFill>
                <a:latin typeface="Google Sans Text"/>
                <a:ea typeface="Google Sans Text"/>
                <a:cs typeface="Google Sans Text"/>
                <a:sym typeface="Google Sans Text"/>
              </a:rPr>
              <a:t>25 Years of Human Discovery: Evolving the 3 CFR Modules</a:t>
            </a:r>
            <a:endParaRPr b="1" sz="2600">
              <a:solidFill>
                <a:srgbClr val="202124"/>
              </a:solidFill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016" name="Google Shape;1016;p95"/>
          <p:cNvSpPr/>
          <p:nvPr/>
        </p:nvSpPr>
        <p:spPr>
          <a:xfrm>
            <a:off x="1524000" y="1308100"/>
            <a:ext cx="9144000" cy="50700"/>
          </a:xfrm>
          <a:prstGeom prst="rect">
            <a:avLst/>
          </a:prstGeom>
          <a:solidFill>
            <a:srgbClr val="DADC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017" name="Google Shape;1017;p95"/>
          <p:cNvSpPr/>
          <p:nvPr/>
        </p:nvSpPr>
        <p:spPr>
          <a:xfrm>
            <a:off x="1143000" y="1155700"/>
            <a:ext cx="1524000" cy="330300"/>
          </a:xfrm>
          <a:prstGeom prst="roundRect">
            <a:avLst>
              <a:gd fmla="val 16667" name="adj"/>
            </a:avLst>
          </a:prstGeom>
          <a:solidFill>
            <a:srgbClr val="3C40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018" name="Google Shape;1018;p95"/>
          <p:cNvSpPr txBox="1"/>
          <p:nvPr/>
        </p:nvSpPr>
        <p:spPr>
          <a:xfrm>
            <a:off x="1143000" y="1155700"/>
            <a:ext cx="1524000" cy="33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2000</a:t>
            </a:r>
            <a:endParaRPr b="1" sz="1100">
              <a:solidFill>
                <a:srgbClr val="FFFFFF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019" name="Google Shape;1019;p95"/>
          <p:cNvSpPr/>
          <p:nvPr/>
        </p:nvSpPr>
        <p:spPr>
          <a:xfrm>
            <a:off x="571500" y="1587500"/>
            <a:ext cx="2667000" cy="3708300"/>
          </a:xfrm>
          <a:prstGeom prst="roundRect">
            <a:avLst>
              <a:gd fmla="val 16667" name="adj"/>
            </a:avLst>
          </a:prstGeom>
          <a:solidFill>
            <a:srgbClr val="5F636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020" name="Google Shape;1020;p95"/>
          <p:cNvSpPr/>
          <p:nvPr/>
        </p:nvSpPr>
        <p:spPr>
          <a:xfrm>
            <a:off x="596900" y="1612900"/>
            <a:ext cx="2616300" cy="3657600"/>
          </a:xfrm>
          <a:prstGeom prst="roundRect">
            <a:avLst>
              <a:gd fmla="val 16667" name="adj"/>
            </a:avLst>
          </a:prstGeom>
          <a:solidFill>
            <a:srgbClr val="F8F9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021" name="Google Shape;1021;p95"/>
          <p:cNvSpPr txBox="1"/>
          <p:nvPr/>
        </p:nvSpPr>
        <p:spPr>
          <a:xfrm>
            <a:off x="647700" y="1676400"/>
            <a:ext cx="25146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5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Regret Matching</a:t>
            </a:r>
            <a:endParaRPr b="1" sz="125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022" name="Google Shape;1022;p95"/>
          <p:cNvSpPr txBox="1"/>
          <p:nvPr/>
        </p:nvSpPr>
        <p:spPr>
          <a:xfrm>
            <a:off x="647700" y="1955800"/>
            <a:ext cx="2514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880">
                <a:solidFill>
                  <a:srgbClr val="5F6368"/>
                </a:solidFill>
                <a:latin typeface="DM Sans"/>
                <a:ea typeface="DM Sans"/>
                <a:cs typeface="DM Sans"/>
                <a:sym typeface="DM Sans"/>
              </a:rPr>
              <a:t>Hart &amp; Mas-Colell</a:t>
            </a:r>
            <a:endParaRPr i="1" sz="880">
              <a:solidFill>
                <a:srgbClr val="5F6368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023" name="Google Shape;1023;p95"/>
          <p:cNvSpPr/>
          <p:nvPr/>
        </p:nvSpPr>
        <p:spPr>
          <a:xfrm>
            <a:off x="698500" y="2235200"/>
            <a:ext cx="2412900" cy="292200"/>
          </a:xfrm>
          <a:prstGeom prst="roundRect">
            <a:avLst>
              <a:gd fmla="val 16667" name="adj"/>
            </a:avLst>
          </a:prstGeom>
          <a:solidFill>
            <a:srgbClr val="3C40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024" name="Google Shape;1024;p95"/>
          <p:cNvSpPr txBox="1"/>
          <p:nvPr/>
        </p:nvSpPr>
        <p:spPr>
          <a:xfrm>
            <a:off x="698500" y="2235200"/>
            <a:ext cx="2412900" cy="29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6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Baseline 3-Module Loop</a:t>
            </a:r>
            <a:endParaRPr b="1" sz="860">
              <a:solidFill>
                <a:srgbClr val="FFFFFF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025" name="Google Shape;1025;p95"/>
          <p:cNvSpPr/>
          <p:nvPr/>
        </p:nvSpPr>
        <p:spPr>
          <a:xfrm>
            <a:off x="698500" y="2616200"/>
            <a:ext cx="2412900" cy="711300"/>
          </a:xfrm>
          <a:prstGeom prst="roundRect">
            <a:avLst>
              <a:gd fmla="val 16667" name="adj"/>
            </a:avLst>
          </a:prstGeom>
          <a:solidFill>
            <a:srgbClr val="5F636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026" name="Google Shape;1026;p95"/>
          <p:cNvSpPr/>
          <p:nvPr/>
        </p:nvSpPr>
        <p:spPr>
          <a:xfrm>
            <a:off x="713740" y="2631440"/>
            <a:ext cx="2382600" cy="6807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027" name="Google Shape;1027;p95"/>
          <p:cNvSpPr txBox="1"/>
          <p:nvPr/>
        </p:nvSpPr>
        <p:spPr>
          <a:xfrm>
            <a:off x="723900" y="2654300"/>
            <a:ext cx="2362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rgbClr val="3C4043"/>
                </a:solidFill>
                <a:latin typeface="DM Sans"/>
                <a:ea typeface="DM Sans"/>
                <a:cs typeface="DM Sans"/>
                <a:sym typeface="DM Sans"/>
              </a:rPr>
              <a:t>Rᵀ = Rᵀ⁻¹ + rᵀ</a:t>
            </a:r>
            <a:endParaRPr b="1" sz="900">
              <a:solidFill>
                <a:srgbClr val="3C4043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028" name="Google Shape;1028;p95"/>
          <p:cNvSpPr txBox="1"/>
          <p:nvPr/>
        </p:nvSpPr>
        <p:spPr>
          <a:xfrm>
            <a:off x="723900" y="2959100"/>
            <a:ext cx="2362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8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σᵀ⁺¹ ∝ [Rᵀ]₊ ,   σ̄ᵀ = (1/T) Σ σᵗ</a:t>
            </a:r>
            <a:endParaRPr b="1" sz="88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029" name="Google Shape;1029;p95"/>
          <p:cNvSpPr txBox="1"/>
          <p:nvPr/>
        </p:nvSpPr>
        <p:spPr>
          <a:xfrm>
            <a:off x="698500" y="3403600"/>
            <a:ext cx="2412900" cy="177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• Normal-form repeated games</a:t>
            </a:r>
            <a:endParaRPr sz="9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• Proved convergence to coarse</a:t>
            </a:r>
            <a:endParaRPr sz="9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  correlated &amp; Nash equilibria</a:t>
            </a:r>
            <a:endParaRPr sz="9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  at rate O(1/√T)</a:t>
            </a:r>
            <a:endParaRPr sz="9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030" name="Google Shape;1030;p95"/>
          <p:cNvSpPr/>
          <p:nvPr/>
        </p:nvSpPr>
        <p:spPr>
          <a:xfrm>
            <a:off x="3937000" y="1155700"/>
            <a:ext cx="1524000" cy="330300"/>
          </a:xfrm>
          <a:prstGeom prst="roundRect">
            <a:avLst>
              <a:gd fmla="val 16667" name="adj"/>
            </a:avLst>
          </a:prstGeom>
          <a:solidFill>
            <a:srgbClr val="1967D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031" name="Google Shape;1031;p95"/>
          <p:cNvSpPr txBox="1"/>
          <p:nvPr/>
        </p:nvSpPr>
        <p:spPr>
          <a:xfrm>
            <a:off x="3937000" y="1155700"/>
            <a:ext cx="1524000" cy="33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2007</a:t>
            </a:r>
            <a:endParaRPr b="1" sz="1100">
              <a:solidFill>
                <a:srgbClr val="FFFFFF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032" name="Google Shape;1032;p95"/>
          <p:cNvSpPr/>
          <p:nvPr/>
        </p:nvSpPr>
        <p:spPr>
          <a:xfrm>
            <a:off x="3365500" y="1587500"/>
            <a:ext cx="2667000" cy="3708300"/>
          </a:xfrm>
          <a:prstGeom prst="roundRect">
            <a:avLst>
              <a:gd fmla="val 16667" name="adj"/>
            </a:avLst>
          </a:prstGeom>
          <a:solidFill>
            <a:srgbClr val="1967D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033" name="Google Shape;1033;p95"/>
          <p:cNvSpPr/>
          <p:nvPr/>
        </p:nvSpPr>
        <p:spPr>
          <a:xfrm>
            <a:off x="3390900" y="1612900"/>
            <a:ext cx="2616300" cy="3657600"/>
          </a:xfrm>
          <a:prstGeom prst="roundRect">
            <a:avLst>
              <a:gd fmla="val 16667" name="adj"/>
            </a:avLst>
          </a:prstGeom>
          <a:solidFill>
            <a:srgbClr val="E8F0F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034" name="Google Shape;1034;p95"/>
          <p:cNvSpPr txBox="1"/>
          <p:nvPr/>
        </p:nvSpPr>
        <p:spPr>
          <a:xfrm>
            <a:off x="3441700" y="1676400"/>
            <a:ext cx="25146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5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Vanilla CFR</a:t>
            </a:r>
            <a:endParaRPr b="1" sz="125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035" name="Google Shape;1035;p95"/>
          <p:cNvSpPr txBox="1"/>
          <p:nvPr/>
        </p:nvSpPr>
        <p:spPr>
          <a:xfrm>
            <a:off x="3441700" y="1955800"/>
            <a:ext cx="2514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880">
                <a:solidFill>
                  <a:srgbClr val="5F6368"/>
                </a:solidFill>
                <a:latin typeface="DM Sans"/>
                <a:ea typeface="DM Sans"/>
                <a:cs typeface="DM Sans"/>
                <a:sym typeface="DM Sans"/>
              </a:rPr>
              <a:t>Zinkevich, Bowling et al.</a:t>
            </a:r>
            <a:endParaRPr i="1" sz="880">
              <a:solidFill>
                <a:srgbClr val="5F6368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036" name="Google Shape;1036;p95"/>
          <p:cNvSpPr/>
          <p:nvPr/>
        </p:nvSpPr>
        <p:spPr>
          <a:xfrm>
            <a:off x="3492500" y="2235200"/>
            <a:ext cx="2412900" cy="292200"/>
          </a:xfrm>
          <a:prstGeom prst="roundRect">
            <a:avLst>
              <a:gd fmla="val 16667" name="adj"/>
            </a:avLst>
          </a:prstGeom>
          <a:solidFill>
            <a:srgbClr val="1967D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037" name="Google Shape;1037;p95"/>
          <p:cNvSpPr txBox="1"/>
          <p:nvPr/>
        </p:nvSpPr>
        <p:spPr>
          <a:xfrm>
            <a:off x="3492500" y="2235200"/>
            <a:ext cx="2412900" cy="29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6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Extended to Game Trees</a:t>
            </a:r>
            <a:endParaRPr b="1" sz="860">
              <a:solidFill>
                <a:srgbClr val="FFFFFF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038" name="Google Shape;1038;p95"/>
          <p:cNvSpPr/>
          <p:nvPr/>
        </p:nvSpPr>
        <p:spPr>
          <a:xfrm>
            <a:off x="3492500" y="2616200"/>
            <a:ext cx="2412900" cy="711300"/>
          </a:xfrm>
          <a:prstGeom prst="roundRect">
            <a:avLst>
              <a:gd fmla="val 16667" name="adj"/>
            </a:avLst>
          </a:prstGeom>
          <a:solidFill>
            <a:srgbClr val="1967D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039" name="Google Shape;1039;p95"/>
          <p:cNvSpPr/>
          <p:nvPr/>
        </p:nvSpPr>
        <p:spPr>
          <a:xfrm>
            <a:off x="3507740" y="2631440"/>
            <a:ext cx="2382600" cy="6807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040" name="Google Shape;1040;p95"/>
          <p:cNvSpPr txBox="1"/>
          <p:nvPr/>
        </p:nvSpPr>
        <p:spPr>
          <a:xfrm>
            <a:off x="3517900" y="2654300"/>
            <a:ext cx="2362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rgbClr val="1967D2"/>
                </a:solidFill>
                <a:latin typeface="DM Sans"/>
                <a:ea typeface="DM Sans"/>
                <a:cs typeface="DM Sans"/>
                <a:sym typeface="DM Sans"/>
              </a:rPr>
              <a:t>Rᵀ(I,a) = Rᵀ⁻¹(I,a) + r_cfᵀ(I,a)</a:t>
            </a:r>
            <a:endParaRPr b="1" sz="900">
              <a:solidFill>
                <a:srgbClr val="1967D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041" name="Google Shape;1041;p95"/>
          <p:cNvSpPr txBox="1"/>
          <p:nvPr/>
        </p:nvSpPr>
        <p:spPr>
          <a:xfrm>
            <a:off x="3517900" y="2959100"/>
            <a:ext cx="2362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8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Tree Regret  ≤  Σ_I  Rᵀ(I)</a:t>
            </a:r>
            <a:endParaRPr b="1" sz="88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042" name="Google Shape;1042;p95"/>
          <p:cNvSpPr txBox="1"/>
          <p:nvPr/>
        </p:nvSpPr>
        <p:spPr>
          <a:xfrm>
            <a:off x="3492500" y="3403600"/>
            <a:ext cx="2412900" cy="177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• Decomposed sequential</a:t>
            </a:r>
            <a:endParaRPr sz="9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  imperfect-info game trees</a:t>
            </a:r>
            <a:endParaRPr sz="9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  into local info-set regrets I</a:t>
            </a:r>
            <a:endParaRPr sz="9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• Enabled Poker-scale AI</a:t>
            </a:r>
            <a:endParaRPr sz="9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043" name="Google Shape;1043;p95"/>
          <p:cNvSpPr/>
          <p:nvPr/>
        </p:nvSpPr>
        <p:spPr>
          <a:xfrm>
            <a:off x="6731000" y="1155700"/>
            <a:ext cx="1524000" cy="330300"/>
          </a:xfrm>
          <a:prstGeom prst="roundRect">
            <a:avLst>
              <a:gd fmla="val 16667" name="adj"/>
            </a:avLst>
          </a:prstGeom>
          <a:solidFill>
            <a:srgbClr val="E374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044" name="Google Shape;1044;p95"/>
          <p:cNvSpPr txBox="1"/>
          <p:nvPr/>
        </p:nvSpPr>
        <p:spPr>
          <a:xfrm>
            <a:off x="6731000" y="1155700"/>
            <a:ext cx="1524000" cy="33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2014–2019</a:t>
            </a:r>
            <a:endParaRPr b="1" sz="1100">
              <a:solidFill>
                <a:srgbClr val="FFFFFF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045" name="Google Shape;1045;p95"/>
          <p:cNvSpPr/>
          <p:nvPr/>
        </p:nvSpPr>
        <p:spPr>
          <a:xfrm>
            <a:off x="6159500" y="1587500"/>
            <a:ext cx="2667000" cy="3708300"/>
          </a:xfrm>
          <a:prstGeom prst="roundRect">
            <a:avLst>
              <a:gd fmla="val 16667" name="adj"/>
            </a:avLst>
          </a:prstGeom>
          <a:solidFill>
            <a:srgbClr val="E374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046" name="Google Shape;1046;p95"/>
          <p:cNvSpPr/>
          <p:nvPr/>
        </p:nvSpPr>
        <p:spPr>
          <a:xfrm>
            <a:off x="6184900" y="1612900"/>
            <a:ext cx="2616300" cy="3657600"/>
          </a:xfrm>
          <a:prstGeom prst="roundRect">
            <a:avLst>
              <a:gd fmla="val 16667" name="adj"/>
            </a:avLst>
          </a:prstGeom>
          <a:solidFill>
            <a:srgbClr val="FEF7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047" name="Google Shape;1047;p95"/>
          <p:cNvSpPr txBox="1"/>
          <p:nvPr/>
        </p:nvSpPr>
        <p:spPr>
          <a:xfrm>
            <a:off x="6235700" y="1676400"/>
            <a:ext cx="25146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5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CFR+ &amp; DCFR</a:t>
            </a:r>
            <a:endParaRPr b="1" sz="125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048" name="Google Shape;1048;p95"/>
          <p:cNvSpPr txBox="1"/>
          <p:nvPr/>
        </p:nvSpPr>
        <p:spPr>
          <a:xfrm>
            <a:off x="6235700" y="1955800"/>
            <a:ext cx="2514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880">
                <a:solidFill>
                  <a:srgbClr val="5F6368"/>
                </a:solidFill>
                <a:latin typeface="DM Sans"/>
                <a:ea typeface="DM Sans"/>
                <a:cs typeface="DM Sans"/>
                <a:sym typeface="DM Sans"/>
              </a:rPr>
              <a:t>Tammelin; Brown &amp; Sandholm</a:t>
            </a:r>
            <a:endParaRPr i="1" sz="880">
              <a:solidFill>
                <a:srgbClr val="5F6368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049" name="Google Shape;1049;p95"/>
          <p:cNvSpPr/>
          <p:nvPr/>
        </p:nvSpPr>
        <p:spPr>
          <a:xfrm>
            <a:off x="6286500" y="2235200"/>
            <a:ext cx="2412900" cy="292200"/>
          </a:xfrm>
          <a:prstGeom prst="roundRect">
            <a:avLst>
              <a:gd fmla="val 16667" name="adj"/>
            </a:avLst>
          </a:prstGeom>
          <a:solidFill>
            <a:srgbClr val="E374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050" name="Google Shape;1050;p95"/>
          <p:cNvSpPr txBox="1"/>
          <p:nvPr/>
        </p:nvSpPr>
        <p:spPr>
          <a:xfrm>
            <a:off x="6286500" y="2235200"/>
            <a:ext cx="2412900" cy="29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6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Rewrote Modules 1 &amp; 3</a:t>
            </a:r>
            <a:endParaRPr b="1" sz="860">
              <a:solidFill>
                <a:srgbClr val="FFFFFF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051" name="Google Shape;1051;p95"/>
          <p:cNvSpPr/>
          <p:nvPr/>
        </p:nvSpPr>
        <p:spPr>
          <a:xfrm>
            <a:off x="6286500" y="2616200"/>
            <a:ext cx="2412900" cy="711300"/>
          </a:xfrm>
          <a:prstGeom prst="roundRect">
            <a:avLst>
              <a:gd fmla="val 16667" name="adj"/>
            </a:avLst>
          </a:prstGeom>
          <a:solidFill>
            <a:srgbClr val="E374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052" name="Google Shape;1052;p95"/>
          <p:cNvSpPr/>
          <p:nvPr/>
        </p:nvSpPr>
        <p:spPr>
          <a:xfrm>
            <a:off x="6301740" y="2631440"/>
            <a:ext cx="2382600" cy="6807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053" name="Google Shape;1053;p95"/>
          <p:cNvSpPr txBox="1"/>
          <p:nvPr/>
        </p:nvSpPr>
        <p:spPr>
          <a:xfrm>
            <a:off x="6311900" y="2654300"/>
            <a:ext cx="2362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rgbClr val="E37400"/>
                </a:solidFill>
                <a:latin typeface="DM Sans"/>
                <a:ea typeface="DM Sans"/>
                <a:cs typeface="DM Sans"/>
                <a:sym typeface="DM Sans"/>
              </a:rPr>
              <a:t>Mod 1:  Rᵀ = [ d(t) Rᵀ⁻¹ + rᵀ ]₊</a:t>
            </a:r>
            <a:endParaRPr b="1" sz="900">
              <a:solidFill>
                <a:srgbClr val="E374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054" name="Google Shape;1054;p95"/>
          <p:cNvSpPr txBox="1"/>
          <p:nvPr/>
        </p:nvSpPr>
        <p:spPr>
          <a:xfrm>
            <a:off x="6311900" y="2959100"/>
            <a:ext cx="2362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8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Mod 3:  σ̄ᵀ ∝ Σ  t^γ σᵗ</a:t>
            </a:r>
            <a:endParaRPr b="1" sz="88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055" name="Google Shape;1055;p95"/>
          <p:cNvSpPr txBox="1"/>
          <p:nvPr/>
        </p:nvSpPr>
        <p:spPr>
          <a:xfrm>
            <a:off x="6286500" y="3403600"/>
            <a:ext cx="2412900" cy="177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• Clip &amp; discount early regrets</a:t>
            </a:r>
            <a:endParaRPr sz="9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• Weight late policies by t^γ</a:t>
            </a:r>
            <a:endParaRPr sz="9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★ Powered DeepStack,</a:t>
            </a:r>
            <a:endParaRPr sz="9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  Libratus &amp; Pluribus</a:t>
            </a:r>
            <a:endParaRPr sz="9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  (Science 2017, 2019)</a:t>
            </a:r>
            <a:endParaRPr sz="9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056" name="Google Shape;1056;p95"/>
          <p:cNvSpPr/>
          <p:nvPr/>
        </p:nvSpPr>
        <p:spPr>
          <a:xfrm>
            <a:off x="9525000" y="1155700"/>
            <a:ext cx="1524000" cy="330300"/>
          </a:xfrm>
          <a:prstGeom prst="roundRect">
            <a:avLst>
              <a:gd fmla="val 16667" name="adj"/>
            </a:avLst>
          </a:prstGeom>
          <a:solidFill>
            <a:srgbClr val="137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057" name="Google Shape;1057;p95"/>
          <p:cNvSpPr txBox="1"/>
          <p:nvPr/>
        </p:nvSpPr>
        <p:spPr>
          <a:xfrm>
            <a:off x="9525000" y="1155700"/>
            <a:ext cx="1524000" cy="33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2021</a:t>
            </a:r>
            <a:endParaRPr b="1" sz="1100">
              <a:solidFill>
                <a:srgbClr val="FFFFFF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058" name="Google Shape;1058;p95"/>
          <p:cNvSpPr/>
          <p:nvPr/>
        </p:nvSpPr>
        <p:spPr>
          <a:xfrm>
            <a:off x="8953500" y="1587500"/>
            <a:ext cx="2667000" cy="3708300"/>
          </a:xfrm>
          <a:prstGeom prst="roundRect">
            <a:avLst>
              <a:gd fmla="val 16667" name="adj"/>
            </a:avLst>
          </a:prstGeom>
          <a:solidFill>
            <a:srgbClr val="137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059" name="Google Shape;1059;p95"/>
          <p:cNvSpPr/>
          <p:nvPr/>
        </p:nvSpPr>
        <p:spPr>
          <a:xfrm>
            <a:off x="8978900" y="1612900"/>
            <a:ext cx="2616300" cy="3657600"/>
          </a:xfrm>
          <a:prstGeom prst="roundRect">
            <a:avLst>
              <a:gd fmla="val 16667" name="adj"/>
            </a:avLst>
          </a:prstGeom>
          <a:solidFill>
            <a:srgbClr val="E6F4E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060" name="Google Shape;1060;p95"/>
          <p:cNvSpPr txBox="1"/>
          <p:nvPr/>
        </p:nvSpPr>
        <p:spPr>
          <a:xfrm>
            <a:off x="9029700" y="1676400"/>
            <a:ext cx="25146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5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Predictive CFR+</a:t>
            </a:r>
            <a:endParaRPr b="1" sz="125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061" name="Google Shape;1061;p95"/>
          <p:cNvSpPr txBox="1"/>
          <p:nvPr/>
        </p:nvSpPr>
        <p:spPr>
          <a:xfrm>
            <a:off x="9029700" y="1955800"/>
            <a:ext cx="2514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880">
                <a:solidFill>
                  <a:srgbClr val="5F6368"/>
                </a:solidFill>
                <a:latin typeface="DM Sans"/>
                <a:ea typeface="DM Sans"/>
                <a:cs typeface="DM Sans"/>
                <a:sym typeface="DM Sans"/>
              </a:rPr>
              <a:t>Farina, Kroer &amp; Sandholm</a:t>
            </a:r>
            <a:endParaRPr i="1" sz="880">
              <a:solidFill>
                <a:srgbClr val="5F6368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062" name="Google Shape;1062;p95"/>
          <p:cNvSpPr/>
          <p:nvPr/>
        </p:nvSpPr>
        <p:spPr>
          <a:xfrm>
            <a:off x="9080500" y="2235200"/>
            <a:ext cx="2412900" cy="292200"/>
          </a:xfrm>
          <a:prstGeom prst="roundRect">
            <a:avLst>
              <a:gd fmla="val 16667" name="adj"/>
            </a:avLst>
          </a:prstGeom>
          <a:solidFill>
            <a:srgbClr val="137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063" name="Google Shape;1063;p95"/>
          <p:cNvSpPr txBox="1"/>
          <p:nvPr/>
        </p:nvSpPr>
        <p:spPr>
          <a:xfrm>
            <a:off x="9080500" y="2235200"/>
            <a:ext cx="2412900" cy="29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6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Rewrote Module 2</a:t>
            </a:r>
            <a:endParaRPr b="1" sz="860">
              <a:solidFill>
                <a:srgbClr val="FFFFFF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064" name="Google Shape;1064;p95"/>
          <p:cNvSpPr/>
          <p:nvPr/>
        </p:nvSpPr>
        <p:spPr>
          <a:xfrm>
            <a:off x="9080500" y="2616200"/>
            <a:ext cx="2412900" cy="711300"/>
          </a:xfrm>
          <a:prstGeom prst="roundRect">
            <a:avLst>
              <a:gd fmla="val 16667" name="adj"/>
            </a:avLst>
          </a:prstGeom>
          <a:solidFill>
            <a:srgbClr val="137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065" name="Google Shape;1065;p95"/>
          <p:cNvSpPr/>
          <p:nvPr/>
        </p:nvSpPr>
        <p:spPr>
          <a:xfrm>
            <a:off x="9095740" y="2631440"/>
            <a:ext cx="2382600" cy="6807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066" name="Google Shape;1066;p95"/>
          <p:cNvSpPr txBox="1"/>
          <p:nvPr/>
        </p:nvSpPr>
        <p:spPr>
          <a:xfrm>
            <a:off x="9105900" y="2654300"/>
            <a:ext cx="2362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rgbClr val="137333"/>
                </a:solidFill>
                <a:latin typeface="DM Sans"/>
                <a:ea typeface="DM Sans"/>
                <a:cs typeface="DM Sans"/>
                <a:sym typeface="DM Sans"/>
              </a:rPr>
              <a:t>Mod 2:  R̃ᵀ⁺¹ = Rᵀ + r̂ᵀ⁺¹</a:t>
            </a:r>
            <a:endParaRPr b="1" sz="900">
              <a:solidFill>
                <a:srgbClr val="137333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067" name="Google Shape;1067;p95"/>
          <p:cNvSpPr txBox="1"/>
          <p:nvPr/>
        </p:nvSpPr>
        <p:spPr>
          <a:xfrm>
            <a:off x="9105900" y="2959100"/>
            <a:ext cx="2362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8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σᵀ⁺¹(a)  ∝  [ R̃ᵀ⁺¹(a) ]₊</a:t>
            </a:r>
            <a:endParaRPr b="1" sz="88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068" name="Google Shape;1068;p95"/>
          <p:cNvSpPr txBox="1"/>
          <p:nvPr/>
        </p:nvSpPr>
        <p:spPr>
          <a:xfrm>
            <a:off x="9080500" y="3403600"/>
            <a:ext cx="2412900" cy="177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• Connected CFR to Online</a:t>
            </a:r>
            <a:endParaRPr sz="9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  Mirror Descent (OMD)</a:t>
            </a:r>
            <a:endParaRPr sz="9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• Optimistic future regret</a:t>
            </a:r>
            <a:endParaRPr sz="9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  prediction accelerates</a:t>
            </a:r>
            <a:endParaRPr sz="9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  convergence beyond O(1/√T)</a:t>
            </a:r>
            <a:endParaRPr sz="9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069" name="Google Shape;1069;p95"/>
          <p:cNvSpPr/>
          <p:nvPr/>
        </p:nvSpPr>
        <p:spPr>
          <a:xfrm>
            <a:off x="571500" y="5435600"/>
            <a:ext cx="11049000" cy="533400"/>
          </a:xfrm>
          <a:prstGeom prst="roundRect">
            <a:avLst>
              <a:gd fmla="val 16667" name="adj"/>
            </a:avLst>
          </a:prstGeom>
          <a:solidFill>
            <a:srgbClr val="9334E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070" name="Google Shape;1070;p95"/>
          <p:cNvSpPr/>
          <p:nvPr/>
        </p:nvSpPr>
        <p:spPr>
          <a:xfrm>
            <a:off x="594360" y="5458460"/>
            <a:ext cx="11003400" cy="487800"/>
          </a:xfrm>
          <a:prstGeom prst="roundRect">
            <a:avLst>
              <a:gd fmla="val 16667" name="adj"/>
            </a:avLst>
          </a:prstGeom>
          <a:solidFill>
            <a:srgbClr val="F3E8F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071" name="Google Shape;1071;p95"/>
          <p:cNvSpPr txBox="1"/>
          <p:nvPr/>
        </p:nvSpPr>
        <p:spPr>
          <a:xfrm>
            <a:off x="698500" y="5435600"/>
            <a:ext cx="107949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rgbClr val="681DA8"/>
                </a:solidFill>
                <a:latin typeface="DM Sans"/>
                <a:ea typeface="DM Sans"/>
                <a:cs typeface="DM Sans"/>
                <a:sym typeface="DM Sans"/>
              </a:rPr>
              <a:t>Pattern of Human Discovery:  Each breakthrough manually modified the math of Module 1 (Discounting), Module 2 (Prediction), or Module 3 (Averaging).</a:t>
            </a:r>
            <a:endParaRPr b="1" sz="1000">
              <a:solidFill>
                <a:srgbClr val="681DA8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5" name="Shape 10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6" name="Google Shape;1076;p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0" name="Shape 10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1" name="Google Shape;1081;p97"/>
          <p:cNvSpPr txBox="1"/>
          <p:nvPr>
            <p:ph type="title"/>
          </p:nvPr>
        </p:nvSpPr>
        <p:spPr>
          <a:xfrm>
            <a:off x="609600" y="609600"/>
            <a:ext cx="11211900" cy="374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AlphaEvolve (https://deepmind.google/blog/alphaevolve-impact/)</a:t>
            </a:r>
            <a:endParaRPr/>
          </a:p>
        </p:txBody>
      </p:sp>
      <p:pic>
        <p:nvPicPr>
          <p:cNvPr id="1082" name="Google Shape;1082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36100"/>
            <a:ext cx="8911201" cy="5569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3" name="Google Shape;1083;p9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30200" y="1052800"/>
            <a:ext cx="8812376" cy="4864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4" name="Google Shape;1084;p9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86675" y="710326"/>
            <a:ext cx="5991750" cy="53300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088" name="Shape 1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9" name="Google Shape;1089;p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3" name="Shape 1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Google Shape;1094;p99"/>
          <p:cNvSpPr txBox="1"/>
          <p:nvPr>
            <p:ph type="title"/>
          </p:nvPr>
        </p:nvSpPr>
        <p:spPr>
          <a:xfrm>
            <a:off x="114400" y="437900"/>
            <a:ext cx="12192000" cy="374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Automating Multi-Agent Learning via LLMs: Counterfactual Regret Minimization</a:t>
            </a:r>
            <a:endParaRPr/>
          </a:p>
        </p:txBody>
      </p:sp>
      <p:sp>
        <p:nvSpPr>
          <p:cNvPr id="1095" name="Google Shape;1095;p99"/>
          <p:cNvSpPr txBox="1"/>
          <p:nvPr/>
        </p:nvSpPr>
        <p:spPr>
          <a:xfrm>
            <a:off x="311150" y="1450275"/>
            <a:ext cx="5379300" cy="37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Exposing core mechanisms to the coding agent</a:t>
            </a:r>
            <a:endParaRPr sz="18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Using negative exploitability on training games as fitness metrics to guide evolutionary search</a:t>
            </a:r>
            <a:endParaRPr sz="18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1096" name="Google Shape;1096;p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46750" y="983700"/>
            <a:ext cx="5845239" cy="5919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0" name="Shape 1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1" name="Google Shape;1101;p100"/>
          <p:cNvSpPr txBox="1"/>
          <p:nvPr>
            <p:ph type="title"/>
          </p:nvPr>
        </p:nvSpPr>
        <p:spPr>
          <a:xfrm>
            <a:off x="609600" y="609600"/>
            <a:ext cx="10549800" cy="374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Raw Discovery: Volatility-Adaptive Discounted (VAD-) CFR</a:t>
            </a:r>
            <a:endParaRPr/>
          </a:p>
        </p:txBody>
      </p:sp>
      <p:pic>
        <p:nvPicPr>
          <p:cNvPr id="1102" name="Google Shape;1102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36100"/>
            <a:ext cx="3972329" cy="3786574"/>
          </a:xfrm>
          <a:prstGeom prst="rect">
            <a:avLst/>
          </a:prstGeom>
          <a:noFill/>
          <a:ln>
            <a:noFill/>
          </a:ln>
        </p:spPr>
      </p:pic>
      <p:sp>
        <p:nvSpPr>
          <p:cNvPr id="1103" name="Google Shape;1103;p100"/>
          <p:cNvSpPr/>
          <p:nvPr/>
        </p:nvSpPr>
        <p:spPr>
          <a:xfrm>
            <a:off x="524100" y="1710200"/>
            <a:ext cx="3309900" cy="1861800"/>
          </a:xfrm>
          <a:prstGeom prst="rect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104" name="Google Shape;1104;p100"/>
          <p:cNvSpPr/>
          <p:nvPr/>
        </p:nvSpPr>
        <p:spPr>
          <a:xfrm>
            <a:off x="609600" y="3695175"/>
            <a:ext cx="3309900" cy="1002000"/>
          </a:xfrm>
          <a:prstGeom prst="rect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pic>
        <p:nvPicPr>
          <p:cNvPr id="1105" name="Google Shape;1105;p10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76400" y="1159362"/>
            <a:ext cx="4463400" cy="4651225"/>
          </a:xfrm>
          <a:prstGeom prst="rect">
            <a:avLst/>
          </a:prstGeom>
          <a:noFill/>
          <a:ln>
            <a:noFill/>
          </a:ln>
        </p:spPr>
      </p:pic>
      <p:sp>
        <p:nvSpPr>
          <p:cNvPr id="1106" name="Google Shape;1106;p100"/>
          <p:cNvSpPr/>
          <p:nvPr/>
        </p:nvSpPr>
        <p:spPr>
          <a:xfrm>
            <a:off x="3553150" y="2359075"/>
            <a:ext cx="3795600" cy="1732800"/>
          </a:xfrm>
          <a:prstGeom prst="rect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107" name="Google Shape;1107;p100"/>
          <p:cNvSpPr/>
          <p:nvPr/>
        </p:nvSpPr>
        <p:spPr>
          <a:xfrm>
            <a:off x="3553150" y="4467625"/>
            <a:ext cx="3795600" cy="876900"/>
          </a:xfrm>
          <a:prstGeom prst="rect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pic>
        <p:nvPicPr>
          <p:cNvPr id="1108" name="Google Shape;1108;p10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54450" y="1500538"/>
            <a:ext cx="4716149" cy="3968872"/>
          </a:xfrm>
          <a:prstGeom prst="rect">
            <a:avLst/>
          </a:prstGeom>
          <a:noFill/>
          <a:ln>
            <a:noFill/>
          </a:ln>
        </p:spPr>
      </p:pic>
      <p:sp>
        <p:nvSpPr>
          <p:cNvPr id="1109" name="Google Shape;1109;p100"/>
          <p:cNvSpPr/>
          <p:nvPr/>
        </p:nvSpPr>
        <p:spPr>
          <a:xfrm>
            <a:off x="6914725" y="2287220"/>
            <a:ext cx="3795600" cy="510300"/>
          </a:xfrm>
          <a:prstGeom prst="rect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3" name="Shape 1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4" name="Google Shape;1114;p101"/>
          <p:cNvSpPr txBox="1"/>
          <p:nvPr>
            <p:ph type="title"/>
          </p:nvPr>
        </p:nvSpPr>
        <p:spPr>
          <a:xfrm>
            <a:off x="609600" y="609600"/>
            <a:ext cx="7278300" cy="374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But… does every line of code matter?</a:t>
            </a:r>
            <a:endParaRPr/>
          </a:p>
        </p:txBody>
      </p:sp>
      <p:sp>
        <p:nvSpPr>
          <p:cNvPr id="1115" name="Google Shape;1115;p101"/>
          <p:cNvSpPr txBox="1"/>
          <p:nvPr/>
        </p:nvSpPr>
        <p:spPr>
          <a:xfrm>
            <a:off x="635425" y="1217875"/>
            <a:ext cx="11404200" cy="55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rPr>
              <a:t>Ablation metric: log-improvement score: log(Exploitability(VAD-CFR))-log(Exploitability(Variant))</a:t>
            </a:r>
            <a:endParaRPr sz="2000">
              <a:solidFill>
                <a:schemeClr val="dk2"/>
              </a:solidFill>
              <a:latin typeface="Google Sans Text"/>
              <a:ea typeface="Google Sans Text"/>
              <a:cs typeface="Google Sans Text"/>
              <a:sym typeface="Google Sans Tex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rPr>
              <a:t>Using interquartile mean (IQM) to aggregate over training games / test games</a:t>
            </a:r>
            <a:endParaRPr sz="2000">
              <a:solidFill>
                <a:schemeClr val="dk2"/>
              </a:solidFill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pic>
        <p:nvPicPr>
          <p:cNvPr id="1116" name="Google Shape;1116;p1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007950"/>
            <a:ext cx="11887200" cy="36058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0" name="Shape 1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1" name="Google Shape;1121;p102"/>
          <p:cNvSpPr txBox="1"/>
          <p:nvPr/>
        </p:nvSpPr>
        <p:spPr>
          <a:xfrm>
            <a:off x="571500" y="355600"/>
            <a:ext cx="110490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0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Distillation: Warm-Started Optimistic Predictive (WOP-) CFR</a:t>
            </a:r>
            <a:endParaRPr b="1" sz="25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122" name="Google Shape;1122;p102"/>
          <p:cNvSpPr/>
          <p:nvPr/>
        </p:nvSpPr>
        <p:spPr>
          <a:xfrm>
            <a:off x="571500" y="1092200"/>
            <a:ext cx="11049000" cy="507900"/>
          </a:xfrm>
          <a:prstGeom prst="roundRect">
            <a:avLst>
              <a:gd fmla="val 16667" name="adj"/>
            </a:avLst>
          </a:prstGeom>
          <a:solidFill>
            <a:srgbClr val="DADC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123" name="Google Shape;1123;p102"/>
          <p:cNvSpPr/>
          <p:nvPr/>
        </p:nvSpPr>
        <p:spPr>
          <a:xfrm>
            <a:off x="590550" y="1111250"/>
            <a:ext cx="11010900" cy="469800"/>
          </a:xfrm>
          <a:prstGeom prst="roundRect">
            <a:avLst>
              <a:gd fmla="val 16667" name="adj"/>
            </a:avLst>
          </a:prstGeom>
          <a:solidFill>
            <a:srgbClr val="F8F9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124" name="Google Shape;1124;p102"/>
          <p:cNvSpPr txBox="1"/>
          <p:nvPr/>
        </p:nvSpPr>
        <p:spPr>
          <a:xfrm>
            <a:off x="698500" y="1092200"/>
            <a:ext cx="107949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rgbClr val="3C4043"/>
                </a:solidFill>
                <a:latin typeface="DM Sans"/>
                <a:ea typeface="DM Sans"/>
                <a:cs typeface="DM Sans"/>
                <a:sym typeface="DM Sans"/>
              </a:rPr>
              <a:t>From 100+ lines of raw LLM code (VAD-CFR) to 3 clean mathematical modifications of the classic CFR modules:</a:t>
            </a:r>
            <a:endParaRPr b="1" sz="1100">
              <a:solidFill>
                <a:srgbClr val="3C4043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125" name="Google Shape;1125;p102"/>
          <p:cNvSpPr/>
          <p:nvPr/>
        </p:nvSpPr>
        <p:spPr>
          <a:xfrm>
            <a:off x="571500" y="1727200"/>
            <a:ext cx="3492600" cy="3581400"/>
          </a:xfrm>
          <a:prstGeom prst="roundRect">
            <a:avLst>
              <a:gd fmla="val 16667" name="adj"/>
            </a:avLst>
          </a:prstGeom>
          <a:solidFill>
            <a:srgbClr val="1967D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126" name="Google Shape;1126;p102"/>
          <p:cNvSpPr/>
          <p:nvPr/>
        </p:nvSpPr>
        <p:spPr>
          <a:xfrm>
            <a:off x="596900" y="1752600"/>
            <a:ext cx="3441600" cy="3530700"/>
          </a:xfrm>
          <a:prstGeom prst="roundRect">
            <a:avLst>
              <a:gd fmla="val 16667" name="adj"/>
            </a:avLst>
          </a:prstGeom>
          <a:solidFill>
            <a:srgbClr val="E8F0F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127" name="Google Shape;1127;p102"/>
          <p:cNvSpPr/>
          <p:nvPr/>
        </p:nvSpPr>
        <p:spPr>
          <a:xfrm>
            <a:off x="723900" y="1854200"/>
            <a:ext cx="3187800" cy="330300"/>
          </a:xfrm>
          <a:prstGeom prst="roundRect">
            <a:avLst>
              <a:gd fmla="val 16667" name="adj"/>
            </a:avLst>
          </a:prstGeom>
          <a:solidFill>
            <a:srgbClr val="1967D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128" name="Google Shape;1128;p102"/>
          <p:cNvSpPr txBox="1"/>
          <p:nvPr/>
        </p:nvSpPr>
        <p:spPr>
          <a:xfrm>
            <a:off x="723900" y="1854200"/>
            <a:ext cx="3187800" cy="33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MODULE 1 · Extreme Discounting</a:t>
            </a:r>
            <a:endParaRPr b="1" sz="1000">
              <a:solidFill>
                <a:srgbClr val="FFFFFF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129" name="Google Shape;1129;p102"/>
          <p:cNvSpPr txBox="1"/>
          <p:nvPr/>
        </p:nvSpPr>
        <p:spPr>
          <a:xfrm>
            <a:off x="723900" y="2209800"/>
            <a:ext cx="31878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920">
                <a:solidFill>
                  <a:srgbClr val="174EA6"/>
                </a:solidFill>
                <a:latin typeface="DM Sans"/>
                <a:ea typeface="DM Sans"/>
                <a:cs typeface="DM Sans"/>
                <a:sym typeface="DM Sans"/>
              </a:rPr>
              <a:t>Rewrote RegretAccumulator</a:t>
            </a:r>
            <a:endParaRPr i="1" sz="920">
              <a:solidFill>
                <a:srgbClr val="174EA6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130" name="Google Shape;1130;p102"/>
          <p:cNvSpPr/>
          <p:nvPr/>
        </p:nvSpPr>
        <p:spPr>
          <a:xfrm>
            <a:off x="723900" y="2514600"/>
            <a:ext cx="3187800" cy="1041300"/>
          </a:xfrm>
          <a:prstGeom prst="roundRect">
            <a:avLst>
              <a:gd fmla="val 16667" name="adj"/>
            </a:avLst>
          </a:prstGeom>
          <a:solidFill>
            <a:srgbClr val="8AB4F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131" name="Google Shape;1131;p102"/>
          <p:cNvSpPr/>
          <p:nvPr/>
        </p:nvSpPr>
        <p:spPr>
          <a:xfrm>
            <a:off x="740410" y="2531110"/>
            <a:ext cx="3154800" cy="10083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132" name="Google Shape;1132;p102"/>
          <p:cNvSpPr txBox="1"/>
          <p:nvPr/>
        </p:nvSpPr>
        <p:spPr>
          <a:xfrm>
            <a:off x="749300" y="2552700"/>
            <a:ext cx="3136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80">
                <a:solidFill>
                  <a:srgbClr val="174EA6"/>
                </a:solidFill>
                <a:latin typeface="DM Sans"/>
                <a:ea typeface="DM Sans"/>
                <a:cs typeface="DM Sans"/>
                <a:sym typeface="DM Sans"/>
              </a:rPr>
              <a:t>Rᵢᵗ(I,a) = d(t) · Rᵢᵗ⁻¹(I,a) + rᵢᵗ(I,a)</a:t>
            </a:r>
            <a:endParaRPr b="1" sz="980">
              <a:solidFill>
                <a:srgbClr val="174EA6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133" name="Google Shape;1133;p102"/>
          <p:cNvSpPr txBox="1"/>
          <p:nvPr/>
        </p:nvSpPr>
        <p:spPr>
          <a:xfrm>
            <a:off x="749300" y="2870200"/>
            <a:ext cx="3136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30">
                <a:solidFill>
                  <a:srgbClr val="137333"/>
                </a:solidFill>
                <a:latin typeface="DM Sans"/>
                <a:ea typeface="DM Sans"/>
                <a:cs typeface="DM Sans"/>
                <a:sym typeface="DM Sans"/>
              </a:rPr>
              <a:t>If R ≥ 0:   d₊(t) = t¹·⁵ / (t¹·⁵ + 1)</a:t>
            </a:r>
            <a:endParaRPr b="1" sz="930">
              <a:solidFill>
                <a:srgbClr val="137333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134" name="Google Shape;1134;p102"/>
          <p:cNvSpPr txBox="1"/>
          <p:nvPr/>
        </p:nvSpPr>
        <p:spPr>
          <a:xfrm>
            <a:off x="749300" y="3175000"/>
            <a:ext cx="3136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30">
                <a:solidFill>
                  <a:srgbClr val="D93025"/>
                </a:solidFill>
                <a:latin typeface="DM Sans"/>
                <a:ea typeface="DM Sans"/>
                <a:cs typeface="DM Sans"/>
                <a:sym typeface="DM Sans"/>
              </a:rPr>
              <a:t>If R &lt; 0:   d₋(t) = t⁻⁰·¹ / (t⁻⁰·¹ + 1)</a:t>
            </a:r>
            <a:endParaRPr b="1" sz="930">
              <a:solidFill>
                <a:srgbClr val="D93025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135" name="Google Shape;1135;p102"/>
          <p:cNvSpPr txBox="1"/>
          <p:nvPr/>
        </p:nvSpPr>
        <p:spPr>
          <a:xfrm>
            <a:off x="749300" y="3657600"/>
            <a:ext cx="31368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2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• Human DCFR discounts negative</a:t>
            </a:r>
            <a:endParaRPr sz="92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2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  regrets mildy (t⁰·⁵ → 1 as t → ∞)</a:t>
            </a:r>
            <a:endParaRPr sz="92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2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2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• LLM discovered extreme decay</a:t>
            </a:r>
            <a:endParaRPr sz="92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2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  (t⁻⁰·¹ ≈ 0.33): rapidly forgets bad</a:t>
            </a:r>
            <a:endParaRPr sz="92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2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  actions while locking in winners</a:t>
            </a:r>
            <a:endParaRPr sz="92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9" name="Shape 1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0" name="Google Shape;1140;p103"/>
          <p:cNvSpPr txBox="1"/>
          <p:nvPr/>
        </p:nvSpPr>
        <p:spPr>
          <a:xfrm>
            <a:off x="571500" y="355600"/>
            <a:ext cx="110490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0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Distillation: Warm-Started Optimistic Predictive (WOP-) CFR</a:t>
            </a:r>
            <a:endParaRPr b="1" sz="25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141" name="Google Shape;1141;p103"/>
          <p:cNvSpPr/>
          <p:nvPr/>
        </p:nvSpPr>
        <p:spPr>
          <a:xfrm>
            <a:off x="571500" y="1092200"/>
            <a:ext cx="11049000" cy="507900"/>
          </a:xfrm>
          <a:prstGeom prst="roundRect">
            <a:avLst>
              <a:gd fmla="val 16667" name="adj"/>
            </a:avLst>
          </a:prstGeom>
          <a:solidFill>
            <a:srgbClr val="DADC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142" name="Google Shape;1142;p103"/>
          <p:cNvSpPr/>
          <p:nvPr/>
        </p:nvSpPr>
        <p:spPr>
          <a:xfrm>
            <a:off x="590550" y="1111250"/>
            <a:ext cx="11010900" cy="469800"/>
          </a:xfrm>
          <a:prstGeom prst="roundRect">
            <a:avLst>
              <a:gd fmla="val 16667" name="adj"/>
            </a:avLst>
          </a:prstGeom>
          <a:solidFill>
            <a:srgbClr val="F8F9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143" name="Google Shape;1143;p103"/>
          <p:cNvSpPr txBox="1"/>
          <p:nvPr/>
        </p:nvSpPr>
        <p:spPr>
          <a:xfrm>
            <a:off x="698500" y="1092200"/>
            <a:ext cx="107949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rgbClr val="3C4043"/>
                </a:solidFill>
                <a:latin typeface="DM Sans"/>
                <a:ea typeface="DM Sans"/>
                <a:cs typeface="DM Sans"/>
                <a:sym typeface="DM Sans"/>
              </a:rPr>
              <a:t>From 100+ lines of raw LLM code (VAD-CFR) to 3 clean mathematical modifications of the classic CFR modules:</a:t>
            </a:r>
            <a:endParaRPr b="1" sz="1100">
              <a:solidFill>
                <a:srgbClr val="3C4043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144" name="Google Shape;1144;p103"/>
          <p:cNvSpPr/>
          <p:nvPr/>
        </p:nvSpPr>
        <p:spPr>
          <a:xfrm>
            <a:off x="571500" y="1727200"/>
            <a:ext cx="3492600" cy="3581400"/>
          </a:xfrm>
          <a:prstGeom prst="roundRect">
            <a:avLst>
              <a:gd fmla="val 16667" name="adj"/>
            </a:avLst>
          </a:prstGeom>
          <a:solidFill>
            <a:srgbClr val="1967D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145" name="Google Shape;1145;p103"/>
          <p:cNvSpPr/>
          <p:nvPr/>
        </p:nvSpPr>
        <p:spPr>
          <a:xfrm>
            <a:off x="596900" y="1752600"/>
            <a:ext cx="3441600" cy="3530700"/>
          </a:xfrm>
          <a:prstGeom prst="roundRect">
            <a:avLst>
              <a:gd fmla="val 16667" name="adj"/>
            </a:avLst>
          </a:prstGeom>
          <a:solidFill>
            <a:srgbClr val="E8F0F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146" name="Google Shape;1146;p103"/>
          <p:cNvSpPr/>
          <p:nvPr/>
        </p:nvSpPr>
        <p:spPr>
          <a:xfrm>
            <a:off x="723900" y="1854200"/>
            <a:ext cx="3187800" cy="330300"/>
          </a:xfrm>
          <a:prstGeom prst="roundRect">
            <a:avLst>
              <a:gd fmla="val 16667" name="adj"/>
            </a:avLst>
          </a:prstGeom>
          <a:solidFill>
            <a:srgbClr val="1967D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147" name="Google Shape;1147;p103"/>
          <p:cNvSpPr txBox="1"/>
          <p:nvPr/>
        </p:nvSpPr>
        <p:spPr>
          <a:xfrm>
            <a:off x="723900" y="1854200"/>
            <a:ext cx="3187800" cy="33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MODULE 1 · Extreme Discounting</a:t>
            </a:r>
            <a:endParaRPr b="1" sz="1000">
              <a:solidFill>
                <a:srgbClr val="FFFFFF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148" name="Google Shape;1148;p103"/>
          <p:cNvSpPr txBox="1"/>
          <p:nvPr/>
        </p:nvSpPr>
        <p:spPr>
          <a:xfrm>
            <a:off x="723900" y="2209800"/>
            <a:ext cx="31878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920">
                <a:solidFill>
                  <a:srgbClr val="174EA6"/>
                </a:solidFill>
                <a:latin typeface="DM Sans"/>
                <a:ea typeface="DM Sans"/>
                <a:cs typeface="DM Sans"/>
                <a:sym typeface="DM Sans"/>
              </a:rPr>
              <a:t>Rewrote RegretAccumulator</a:t>
            </a:r>
            <a:endParaRPr i="1" sz="920">
              <a:solidFill>
                <a:srgbClr val="174EA6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149" name="Google Shape;1149;p103"/>
          <p:cNvSpPr/>
          <p:nvPr/>
        </p:nvSpPr>
        <p:spPr>
          <a:xfrm>
            <a:off x="723900" y="2514600"/>
            <a:ext cx="3187800" cy="1041300"/>
          </a:xfrm>
          <a:prstGeom prst="roundRect">
            <a:avLst>
              <a:gd fmla="val 16667" name="adj"/>
            </a:avLst>
          </a:prstGeom>
          <a:solidFill>
            <a:srgbClr val="8AB4F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150" name="Google Shape;1150;p103"/>
          <p:cNvSpPr/>
          <p:nvPr/>
        </p:nvSpPr>
        <p:spPr>
          <a:xfrm>
            <a:off x="740410" y="2531110"/>
            <a:ext cx="3154800" cy="10083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151" name="Google Shape;1151;p103"/>
          <p:cNvSpPr txBox="1"/>
          <p:nvPr/>
        </p:nvSpPr>
        <p:spPr>
          <a:xfrm>
            <a:off x="749300" y="2552700"/>
            <a:ext cx="3136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80">
                <a:solidFill>
                  <a:srgbClr val="174EA6"/>
                </a:solidFill>
                <a:latin typeface="DM Sans"/>
                <a:ea typeface="DM Sans"/>
                <a:cs typeface="DM Sans"/>
                <a:sym typeface="DM Sans"/>
              </a:rPr>
              <a:t>Rᵢᵗ(I,a) = d(t) · Rᵢᵗ⁻¹(I,a) + rᵢᵗ(I,a)</a:t>
            </a:r>
            <a:endParaRPr b="1" sz="980">
              <a:solidFill>
                <a:srgbClr val="174EA6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152" name="Google Shape;1152;p103"/>
          <p:cNvSpPr txBox="1"/>
          <p:nvPr/>
        </p:nvSpPr>
        <p:spPr>
          <a:xfrm>
            <a:off x="749300" y="2870200"/>
            <a:ext cx="3136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30">
                <a:solidFill>
                  <a:srgbClr val="137333"/>
                </a:solidFill>
                <a:latin typeface="DM Sans"/>
                <a:ea typeface="DM Sans"/>
                <a:cs typeface="DM Sans"/>
                <a:sym typeface="DM Sans"/>
              </a:rPr>
              <a:t>If R ≥ 0:   d₊(t) = t¹·⁵ / (t¹·⁵ + 1)</a:t>
            </a:r>
            <a:endParaRPr b="1" sz="930">
              <a:solidFill>
                <a:srgbClr val="137333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153" name="Google Shape;1153;p103"/>
          <p:cNvSpPr txBox="1"/>
          <p:nvPr/>
        </p:nvSpPr>
        <p:spPr>
          <a:xfrm>
            <a:off x="749300" y="3175000"/>
            <a:ext cx="3136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30">
                <a:solidFill>
                  <a:srgbClr val="D93025"/>
                </a:solidFill>
                <a:latin typeface="DM Sans"/>
                <a:ea typeface="DM Sans"/>
                <a:cs typeface="DM Sans"/>
                <a:sym typeface="DM Sans"/>
              </a:rPr>
              <a:t>If R &lt; 0:   d₋(t) = t⁻⁰·¹ / (t⁻⁰·¹ + 1)</a:t>
            </a:r>
            <a:endParaRPr b="1" sz="930">
              <a:solidFill>
                <a:srgbClr val="D93025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154" name="Google Shape;1154;p103"/>
          <p:cNvSpPr txBox="1"/>
          <p:nvPr/>
        </p:nvSpPr>
        <p:spPr>
          <a:xfrm>
            <a:off x="749300" y="3657600"/>
            <a:ext cx="31368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2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• Human DCFR discounts negative</a:t>
            </a:r>
            <a:endParaRPr sz="92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2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  regrets mildy (t⁰·⁵ → 1 as t → ∞)</a:t>
            </a:r>
            <a:endParaRPr sz="92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2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2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• LLM discovered extreme decay</a:t>
            </a:r>
            <a:endParaRPr sz="92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2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  (t⁻⁰·¹ ≈ 0.33): rapidly forgets bad</a:t>
            </a:r>
            <a:endParaRPr sz="92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2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  actions while locking in winners</a:t>
            </a:r>
            <a:endParaRPr sz="92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155" name="Google Shape;1155;p103"/>
          <p:cNvSpPr txBox="1"/>
          <p:nvPr/>
        </p:nvSpPr>
        <p:spPr>
          <a:xfrm>
            <a:off x="4076700" y="3327400"/>
            <a:ext cx="3048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5F6368"/>
                </a:solidFill>
                <a:latin typeface="DM Sans"/>
                <a:ea typeface="DM Sans"/>
                <a:cs typeface="DM Sans"/>
                <a:sym typeface="DM Sans"/>
              </a:rPr>
              <a:t>➔</a:t>
            </a:r>
            <a:endParaRPr b="1" sz="1700">
              <a:solidFill>
                <a:srgbClr val="5F6368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156" name="Google Shape;1156;p103"/>
          <p:cNvSpPr/>
          <p:nvPr/>
        </p:nvSpPr>
        <p:spPr>
          <a:xfrm>
            <a:off x="4381500" y="1727200"/>
            <a:ext cx="3492600" cy="3581400"/>
          </a:xfrm>
          <a:prstGeom prst="roundRect">
            <a:avLst>
              <a:gd fmla="val 16667" name="adj"/>
            </a:avLst>
          </a:prstGeom>
          <a:solidFill>
            <a:srgbClr val="137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157" name="Google Shape;1157;p103"/>
          <p:cNvSpPr/>
          <p:nvPr/>
        </p:nvSpPr>
        <p:spPr>
          <a:xfrm>
            <a:off x="4406900" y="1752600"/>
            <a:ext cx="3441600" cy="3530700"/>
          </a:xfrm>
          <a:prstGeom prst="roundRect">
            <a:avLst>
              <a:gd fmla="val 16667" name="adj"/>
            </a:avLst>
          </a:prstGeom>
          <a:solidFill>
            <a:srgbClr val="E6F4E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158" name="Google Shape;1158;p103"/>
          <p:cNvSpPr/>
          <p:nvPr/>
        </p:nvSpPr>
        <p:spPr>
          <a:xfrm>
            <a:off x="4533900" y="1854200"/>
            <a:ext cx="3187800" cy="330300"/>
          </a:xfrm>
          <a:prstGeom prst="roundRect">
            <a:avLst>
              <a:gd fmla="val 16667" name="adj"/>
            </a:avLst>
          </a:prstGeom>
          <a:solidFill>
            <a:srgbClr val="137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159" name="Google Shape;1159;p103"/>
          <p:cNvSpPr txBox="1"/>
          <p:nvPr/>
        </p:nvSpPr>
        <p:spPr>
          <a:xfrm>
            <a:off x="4533900" y="1854200"/>
            <a:ext cx="3187800" cy="33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MODULE 2 · Nonlinear Optimism</a:t>
            </a:r>
            <a:endParaRPr b="1" sz="1000">
              <a:solidFill>
                <a:srgbClr val="FFFFFF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160" name="Google Shape;1160;p103"/>
          <p:cNvSpPr txBox="1"/>
          <p:nvPr/>
        </p:nvSpPr>
        <p:spPr>
          <a:xfrm>
            <a:off x="4533900" y="2209800"/>
            <a:ext cx="31878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920">
                <a:solidFill>
                  <a:srgbClr val="0D652D"/>
                </a:solidFill>
                <a:latin typeface="DM Sans"/>
                <a:ea typeface="DM Sans"/>
                <a:cs typeface="DM Sans"/>
                <a:sym typeface="DM Sans"/>
              </a:rPr>
              <a:t>Rewrote PolicyFromRegret</a:t>
            </a:r>
            <a:endParaRPr i="1" sz="920">
              <a:solidFill>
                <a:srgbClr val="0D652D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161" name="Google Shape;1161;p103"/>
          <p:cNvSpPr/>
          <p:nvPr/>
        </p:nvSpPr>
        <p:spPr>
          <a:xfrm>
            <a:off x="4533900" y="2514600"/>
            <a:ext cx="3187800" cy="1041300"/>
          </a:xfrm>
          <a:prstGeom prst="roundRect">
            <a:avLst>
              <a:gd fmla="val 16667" name="adj"/>
            </a:avLst>
          </a:prstGeom>
          <a:solidFill>
            <a:srgbClr val="81C99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162" name="Google Shape;1162;p103"/>
          <p:cNvSpPr/>
          <p:nvPr/>
        </p:nvSpPr>
        <p:spPr>
          <a:xfrm>
            <a:off x="4550410" y="2531110"/>
            <a:ext cx="3154800" cy="10083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163" name="Google Shape;1163;p103"/>
          <p:cNvSpPr txBox="1"/>
          <p:nvPr/>
        </p:nvSpPr>
        <p:spPr>
          <a:xfrm>
            <a:off x="4559300" y="2590800"/>
            <a:ext cx="3136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rgbClr val="0D652D"/>
                </a:solidFill>
                <a:latin typeface="DM Sans"/>
                <a:ea typeface="DM Sans"/>
                <a:cs typeface="DM Sans"/>
                <a:sym typeface="DM Sans"/>
              </a:rPr>
              <a:t>σᵢᵗ⁺¹(I,a)  ∝  max( 0 ,  R̃ᵢᵗ(I,a) )¹·⁵</a:t>
            </a:r>
            <a:endParaRPr b="1" sz="1000">
              <a:solidFill>
                <a:srgbClr val="0D652D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164" name="Google Shape;1164;p103"/>
          <p:cNvSpPr txBox="1"/>
          <p:nvPr/>
        </p:nvSpPr>
        <p:spPr>
          <a:xfrm>
            <a:off x="4559300" y="2946400"/>
            <a:ext cx="31368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where Decaying Optimism is:</a:t>
            </a:r>
            <a:endParaRPr b="1" sz="9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R̃ᵢᵗ = d(t)·Rᵢᵗ + [ 1 / (1 + t/100) ] · rᵢᵗ</a:t>
            </a:r>
            <a:endParaRPr b="1" sz="9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165" name="Google Shape;1165;p103"/>
          <p:cNvSpPr txBox="1"/>
          <p:nvPr/>
        </p:nvSpPr>
        <p:spPr>
          <a:xfrm>
            <a:off x="4559300" y="3657600"/>
            <a:ext cx="31368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2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• Anneals optimistic lookahead</a:t>
            </a:r>
            <a:endParaRPr sz="92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2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  weight 1/(1 + t/100) over time</a:t>
            </a:r>
            <a:endParaRPr sz="92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2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2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• Raises positive regrets to power</a:t>
            </a:r>
            <a:endParaRPr sz="92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2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  1.5 (non-linear sharpening toward</a:t>
            </a:r>
            <a:endParaRPr sz="92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2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  high-regret best responses)</a:t>
            </a:r>
            <a:endParaRPr sz="92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9" name="Shape 1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0" name="Google Shape;1170;p104"/>
          <p:cNvSpPr txBox="1"/>
          <p:nvPr/>
        </p:nvSpPr>
        <p:spPr>
          <a:xfrm>
            <a:off x="571500" y="355600"/>
            <a:ext cx="110490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0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Distillation: Warm-Started Optimistic Predictive (WOP-) CFR</a:t>
            </a:r>
            <a:endParaRPr b="1" sz="25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171" name="Google Shape;1171;p104"/>
          <p:cNvSpPr/>
          <p:nvPr/>
        </p:nvSpPr>
        <p:spPr>
          <a:xfrm>
            <a:off x="571500" y="1092200"/>
            <a:ext cx="11049000" cy="507900"/>
          </a:xfrm>
          <a:prstGeom prst="roundRect">
            <a:avLst>
              <a:gd fmla="val 16667" name="adj"/>
            </a:avLst>
          </a:prstGeom>
          <a:solidFill>
            <a:srgbClr val="DADC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172" name="Google Shape;1172;p104"/>
          <p:cNvSpPr/>
          <p:nvPr/>
        </p:nvSpPr>
        <p:spPr>
          <a:xfrm>
            <a:off x="590550" y="1111250"/>
            <a:ext cx="11010900" cy="469800"/>
          </a:xfrm>
          <a:prstGeom prst="roundRect">
            <a:avLst>
              <a:gd fmla="val 16667" name="adj"/>
            </a:avLst>
          </a:prstGeom>
          <a:solidFill>
            <a:srgbClr val="F8F9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173" name="Google Shape;1173;p104"/>
          <p:cNvSpPr txBox="1"/>
          <p:nvPr/>
        </p:nvSpPr>
        <p:spPr>
          <a:xfrm>
            <a:off x="698500" y="1092200"/>
            <a:ext cx="107949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rgbClr val="3C4043"/>
                </a:solidFill>
                <a:latin typeface="DM Sans"/>
                <a:ea typeface="DM Sans"/>
                <a:cs typeface="DM Sans"/>
                <a:sym typeface="DM Sans"/>
              </a:rPr>
              <a:t>From 100+ lines of raw LLM code (VAD-CFR) to 3 clean mathematical modifications of the classic CFR modules:</a:t>
            </a:r>
            <a:endParaRPr b="1" sz="1100">
              <a:solidFill>
                <a:srgbClr val="3C4043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174" name="Google Shape;1174;p104"/>
          <p:cNvSpPr/>
          <p:nvPr/>
        </p:nvSpPr>
        <p:spPr>
          <a:xfrm>
            <a:off x="571500" y="1727200"/>
            <a:ext cx="3492600" cy="3581400"/>
          </a:xfrm>
          <a:prstGeom prst="roundRect">
            <a:avLst>
              <a:gd fmla="val 16667" name="adj"/>
            </a:avLst>
          </a:prstGeom>
          <a:solidFill>
            <a:srgbClr val="1967D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175" name="Google Shape;1175;p104"/>
          <p:cNvSpPr/>
          <p:nvPr/>
        </p:nvSpPr>
        <p:spPr>
          <a:xfrm>
            <a:off x="596900" y="1752600"/>
            <a:ext cx="3441600" cy="3530700"/>
          </a:xfrm>
          <a:prstGeom prst="roundRect">
            <a:avLst>
              <a:gd fmla="val 16667" name="adj"/>
            </a:avLst>
          </a:prstGeom>
          <a:solidFill>
            <a:srgbClr val="E8F0F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176" name="Google Shape;1176;p104"/>
          <p:cNvSpPr/>
          <p:nvPr/>
        </p:nvSpPr>
        <p:spPr>
          <a:xfrm>
            <a:off x="723900" y="1854200"/>
            <a:ext cx="3187800" cy="330300"/>
          </a:xfrm>
          <a:prstGeom prst="roundRect">
            <a:avLst>
              <a:gd fmla="val 16667" name="adj"/>
            </a:avLst>
          </a:prstGeom>
          <a:solidFill>
            <a:srgbClr val="1967D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177" name="Google Shape;1177;p104"/>
          <p:cNvSpPr txBox="1"/>
          <p:nvPr/>
        </p:nvSpPr>
        <p:spPr>
          <a:xfrm>
            <a:off x="723900" y="1854200"/>
            <a:ext cx="3187800" cy="33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MODULE 1 · Extreme Discounting</a:t>
            </a:r>
            <a:endParaRPr b="1" sz="1000">
              <a:solidFill>
                <a:srgbClr val="FFFFFF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178" name="Google Shape;1178;p104"/>
          <p:cNvSpPr txBox="1"/>
          <p:nvPr/>
        </p:nvSpPr>
        <p:spPr>
          <a:xfrm>
            <a:off x="723900" y="2209800"/>
            <a:ext cx="31878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920">
                <a:solidFill>
                  <a:srgbClr val="174EA6"/>
                </a:solidFill>
                <a:latin typeface="DM Sans"/>
                <a:ea typeface="DM Sans"/>
                <a:cs typeface="DM Sans"/>
                <a:sym typeface="DM Sans"/>
              </a:rPr>
              <a:t>Rewrote RegretAccumulator</a:t>
            </a:r>
            <a:endParaRPr i="1" sz="920">
              <a:solidFill>
                <a:srgbClr val="174EA6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179" name="Google Shape;1179;p104"/>
          <p:cNvSpPr/>
          <p:nvPr/>
        </p:nvSpPr>
        <p:spPr>
          <a:xfrm>
            <a:off x="723900" y="2514600"/>
            <a:ext cx="3187800" cy="1041300"/>
          </a:xfrm>
          <a:prstGeom prst="roundRect">
            <a:avLst>
              <a:gd fmla="val 16667" name="adj"/>
            </a:avLst>
          </a:prstGeom>
          <a:solidFill>
            <a:srgbClr val="8AB4F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180" name="Google Shape;1180;p104"/>
          <p:cNvSpPr/>
          <p:nvPr/>
        </p:nvSpPr>
        <p:spPr>
          <a:xfrm>
            <a:off x="740410" y="2531110"/>
            <a:ext cx="3154800" cy="10083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181" name="Google Shape;1181;p104"/>
          <p:cNvSpPr txBox="1"/>
          <p:nvPr/>
        </p:nvSpPr>
        <p:spPr>
          <a:xfrm>
            <a:off x="749300" y="2552700"/>
            <a:ext cx="3136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80">
                <a:solidFill>
                  <a:srgbClr val="174EA6"/>
                </a:solidFill>
                <a:latin typeface="DM Sans"/>
                <a:ea typeface="DM Sans"/>
                <a:cs typeface="DM Sans"/>
                <a:sym typeface="DM Sans"/>
              </a:rPr>
              <a:t>Rᵢᵗ(I,a) = d(t) · Rᵢᵗ⁻¹(I,a) + rᵢᵗ(I,a)</a:t>
            </a:r>
            <a:endParaRPr b="1" sz="980">
              <a:solidFill>
                <a:srgbClr val="174EA6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182" name="Google Shape;1182;p104"/>
          <p:cNvSpPr txBox="1"/>
          <p:nvPr/>
        </p:nvSpPr>
        <p:spPr>
          <a:xfrm>
            <a:off x="749300" y="2870200"/>
            <a:ext cx="3136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30">
                <a:solidFill>
                  <a:srgbClr val="137333"/>
                </a:solidFill>
                <a:latin typeface="DM Sans"/>
                <a:ea typeface="DM Sans"/>
                <a:cs typeface="DM Sans"/>
                <a:sym typeface="DM Sans"/>
              </a:rPr>
              <a:t>If R ≥ 0:   d₊(t) = t¹·⁵ / (t¹·⁵ + 1)</a:t>
            </a:r>
            <a:endParaRPr b="1" sz="930">
              <a:solidFill>
                <a:srgbClr val="137333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183" name="Google Shape;1183;p104"/>
          <p:cNvSpPr txBox="1"/>
          <p:nvPr/>
        </p:nvSpPr>
        <p:spPr>
          <a:xfrm>
            <a:off x="749300" y="3175000"/>
            <a:ext cx="3136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30">
                <a:solidFill>
                  <a:srgbClr val="D93025"/>
                </a:solidFill>
                <a:latin typeface="DM Sans"/>
                <a:ea typeface="DM Sans"/>
                <a:cs typeface="DM Sans"/>
                <a:sym typeface="DM Sans"/>
              </a:rPr>
              <a:t>If R &lt; 0:   d₋(t) = t⁻⁰·¹ / (t⁻⁰·¹ + 1)</a:t>
            </a:r>
            <a:endParaRPr b="1" sz="930">
              <a:solidFill>
                <a:srgbClr val="D93025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184" name="Google Shape;1184;p104"/>
          <p:cNvSpPr txBox="1"/>
          <p:nvPr/>
        </p:nvSpPr>
        <p:spPr>
          <a:xfrm>
            <a:off x="749300" y="3657600"/>
            <a:ext cx="31368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2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• Human DCFR discounts negative</a:t>
            </a:r>
            <a:endParaRPr sz="92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2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  regrets mildy (t⁰·⁵ → 1 as t → ∞)</a:t>
            </a:r>
            <a:endParaRPr sz="92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2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2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• LLM discovered extreme decay</a:t>
            </a:r>
            <a:endParaRPr sz="92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2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  (t⁻⁰·¹ ≈ 0.33): rapidly forgets bad</a:t>
            </a:r>
            <a:endParaRPr sz="92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2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  actions while locking in winners</a:t>
            </a:r>
            <a:endParaRPr sz="92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185" name="Google Shape;1185;p104"/>
          <p:cNvSpPr txBox="1"/>
          <p:nvPr/>
        </p:nvSpPr>
        <p:spPr>
          <a:xfrm>
            <a:off x="4076700" y="3327400"/>
            <a:ext cx="3048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5F6368"/>
                </a:solidFill>
                <a:latin typeface="DM Sans"/>
                <a:ea typeface="DM Sans"/>
                <a:cs typeface="DM Sans"/>
                <a:sym typeface="DM Sans"/>
              </a:rPr>
              <a:t>➔</a:t>
            </a:r>
            <a:endParaRPr b="1" sz="1700">
              <a:solidFill>
                <a:srgbClr val="5F6368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186" name="Google Shape;1186;p104"/>
          <p:cNvSpPr/>
          <p:nvPr/>
        </p:nvSpPr>
        <p:spPr>
          <a:xfrm>
            <a:off x="4381500" y="1727200"/>
            <a:ext cx="3492600" cy="3581400"/>
          </a:xfrm>
          <a:prstGeom prst="roundRect">
            <a:avLst>
              <a:gd fmla="val 16667" name="adj"/>
            </a:avLst>
          </a:prstGeom>
          <a:solidFill>
            <a:srgbClr val="137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187" name="Google Shape;1187;p104"/>
          <p:cNvSpPr/>
          <p:nvPr/>
        </p:nvSpPr>
        <p:spPr>
          <a:xfrm>
            <a:off x="4406900" y="1752600"/>
            <a:ext cx="3441600" cy="3530700"/>
          </a:xfrm>
          <a:prstGeom prst="roundRect">
            <a:avLst>
              <a:gd fmla="val 16667" name="adj"/>
            </a:avLst>
          </a:prstGeom>
          <a:solidFill>
            <a:srgbClr val="E6F4E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188" name="Google Shape;1188;p104"/>
          <p:cNvSpPr/>
          <p:nvPr/>
        </p:nvSpPr>
        <p:spPr>
          <a:xfrm>
            <a:off x="4533900" y="1854200"/>
            <a:ext cx="3187800" cy="330300"/>
          </a:xfrm>
          <a:prstGeom prst="roundRect">
            <a:avLst>
              <a:gd fmla="val 16667" name="adj"/>
            </a:avLst>
          </a:prstGeom>
          <a:solidFill>
            <a:srgbClr val="137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189" name="Google Shape;1189;p104"/>
          <p:cNvSpPr txBox="1"/>
          <p:nvPr/>
        </p:nvSpPr>
        <p:spPr>
          <a:xfrm>
            <a:off x="4533900" y="1854200"/>
            <a:ext cx="3187800" cy="33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MODULE 2 · Nonlinear Optimism</a:t>
            </a:r>
            <a:endParaRPr b="1" sz="1000">
              <a:solidFill>
                <a:srgbClr val="FFFFFF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190" name="Google Shape;1190;p104"/>
          <p:cNvSpPr txBox="1"/>
          <p:nvPr/>
        </p:nvSpPr>
        <p:spPr>
          <a:xfrm>
            <a:off x="4533900" y="2209800"/>
            <a:ext cx="31878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920">
                <a:solidFill>
                  <a:srgbClr val="0D652D"/>
                </a:solidFill>
                <a:latin typeface="DM Sans"/>
                <a:ea typeface="DM Sans"/>
                <a:cs typeface="DM Sans"/>
                <a:sym typeface="DM Sans"/>
              </a:rPr>
              <a:t>Rewrote PolicyFromRegret</a:t>
            </a:r>
            <a:endParaRPr i="1" sz="920">
              <a:solidFill>
                <a:srgbClr val="0D652D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191" name="Google Shape;1191;p104"/>
          <p:cNvSpPr/>
          <p:nvPr/>
        </p:nvSpPr>
        <p:spPr>
          <a:xfrm>
            <a:off x="4533900" y="2514600"/>
            <a:ext cx="3187800" cy="1041300"/>
          </a:xfrm>
          <a:prstGeom prst="roundRect">
            <a:avLst>
              <a:gd fmla="val 16667" name="adj"/>
            </a:avLst>
          </a:prstGeom>
          <a:solidFill>
            <a:srgbClr val="81C99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192" name="Google Shape;1192;p104"/>
          <p:cNvSpPr/>
          <p:nvPr/>
        </p:nvSpPr>
        <p:spPr>
          <a:xfrm>
            <a:off x="4550410" y="2531110"/>
            <a:ext cx="3154800" cy="10083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193" name="Google Shape;1193;p104"/>
          <p:cNvSpPr txBox="1"/>
          <p:nvPr/>
        </p:nvSpPr>
        <p:spPr>
          <a:xfrm>
            <a:off x="4559300" y="2590800"/>
            <a:ext cx="3136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rgbClr val="0D652D"/>
                </a:solidFill>
                <a:latin typeface="DM Sans"/>
                <a:ea typeface="DM Sans"/>
                <a:cs typeface="DM Sans"/>
                <a:sym typeface="DM Sans"/>
              </a:rPr>
              <a:t>σᵢᵗ⁺¹(I,a)  ∝  max( 0 ,  R̃ᵢᵗ(I,a) )¹·⁵</a:t>
            </a:r>
            <a:endParaRPr b="1" sz="1000">
              <a:solidFill>
                <a:srgbClr val="0D652D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194" name="Google Shape;1194;p104"/>
          <p:cNvSpPr txBox="1"/>
          <p:nvPr/>
        </p:nvSpPr>
        <p:spPr>
          <a:xfrm>
            <a:off x="4559300" y="2946400"/>
            <a:ext cx="31368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where Decaying Optimism is:</a:t>
            </a:r>
            <a:endParaRPr b="1" sz="9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R̃ᵢᵗ = d(t)·Rᵢᵗ + [ 1 / (1 + t/100) ] · rᵢᵗ</a:t>
            </a:r>
            <a:endParaRPr b="1" sz="9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195" name="Google Shape;1195;p104"/>
          <p:cNvSpPr txBox="1"/>
          <p:nvPr/>
        </p:nvSpPr>
        <p:spPr>
          <a:xfrm>
            <a:off x="4559300" y="3657600"/>
            <a:ext cx="31368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2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• Anneals optimistic lookahead</a:t>
            </a:r>
            <a:endParaRPr sz="92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2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  weight 1/(1 + t/100) over time</a:t>
            </a:r>
            <a:endParaRPr sz="92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2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2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• Raises positive regrets to power</a:t>
            </a:r>
            <a:endParaRPr sz="92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2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  1.5 (non-linear sharpening toward</a:t>
            </a:r>
            <a:endParaRPr sz="92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2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  high-regret best responses)</a:t>
            </a:r>
            <a:endParaRPr sz="92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196" name="Google Shape;1196;p104"/>
          <p:cNvSpPr txBox="1"/>
          <p:nvPr/>
        </p:nvSpPr>
        <p:spPr>
          <a:xfrm>
            <a:off x="7886700" y="3327400"/>
            <a:ext cx="3048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5F6368"/>
                </a:solidFill>
                <a:latin typeface="DM Sans"/>
                <a:ea typeface="DM Sans"/>
                <a:cs typeface="DM Sans"/>
                <a:sym typeface="DM Sans"/>
              </a:rPr>
              <a:t>➔</a:t>
            </a:r>
            <a:endParaRPr b="1" sz="1700">
              <a:solidFill>
                <a:srgbClr val="5F6368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197" name="Google Shape;1197;p104"/>
          <p:cNvSpPr/>
          <p:nvPr/>
        </p:nvSpPr>
        <p:spPr>
          <a:xfrm>
            <a:off x="8191500" y="1727200"/>
            <a:ext cx="3429000" cy="3581400"/>
          </a:xfrm>
          <a:prstGeom prst="roundRect">
            <a:avLst>
              <a:gd fmla="val 16667" name="adj"/>
            </a:avLst>
          </a:prstGeom>
          <a:solidFill>
            <a:srgbClr val="E374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198" name="Google Shape;1198;p104"/>
          <p:cNvSpPr/>
          <p:nvPr/>
        </p:nvSpPr>
        <p:spPr>
          <a:xfrm>
            <a:off x="8216900" y="1752600"/>
            <a:ext cx="3378300" cy="3530700"/>
          </a:xfrm>
          <a:prstGeom prst="roundRect">
            <a:avLst>
              <a:gd fmla="val 16667" name="adj"/>
            </a:avLst>
          </a:prstGeom>
          <a:solidFill>
            <a:srgbClr val="FEF7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199" name="Google Shape;1199;p104"/>
          <p:cNvSpPr/>
          <p:nvPr/>
        </p:nvSpPr>
        <p:spPr>
          <a:xfrm>
            <a:off x="8343900" y="1854200"/>
            <a:ext cx="3124200" cy="330300"/>
          </a:xfrm>
          <a:prstGeom prst="roundRect">
            <a:avLst>
              <a:gd fmla="val 16667" name="adj"/>
            </a:avLst>
          </a:prstGeom>
          <a:solidFill>
            <a:srgbClr val="E374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200" name="Google Shape;1200;p104"/>
          <p:cNvSpPr txBox="1"/>
          <p:nvPr/>
        </p:nvSpPr>
        <p:spPr>
          <a:xfrm>
            <a:off x="8343900" y="1854200"/>
            <a:ext cx="3124200" cy="33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MODULE 3 · Hard Warm-Start</a:t>
            </a:r>
            <a:endParaRPr b="1" sz="1000">
              <a:solidFill>
                <a:srgbClr val="FFFFFF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201" name="Google Shape;1201;p104"/>
          <p:cNvSpPr txBox="1"/>
          <p:nvPr/>
        </p:nvSpPr>
        <p:spPr>
          <a:xfrm>
            <a:off x="8343900" y="2209800"/>
            <a:ext cx="31242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920">
                <a:solidFill>
                  <a:srgbClr val="B06000"/>
                </a:solidFill>
                <a:latin typeface="DM Sans"/>
                <a:ea typeface="DM Sans"/>
                <a:cs typeface="DM Sans"/>
                <a:sym typeface="DM Sans"/>
              </a:rPr>
              <a:t>Rewrote PolicyAccumulator</a:t>
            </a:r>
            <a:endParaRPr i="1" sz="920">
              <a:solidFill>
                <a:srgbClr val="B06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202" name="Google Shape;1202;p104"/>
          <p:cNvSpPr/>
          <p:nvPr/>
        </p:nvSpPr>
        <p:spPr>
          <a:xfrm>
            <a:off x="8343900" y="2514600"/>
            <a:ext cx="3124200" cy="1041300"/>
          </a:xfrm>
          <a:prstGeom prst="roundRect">
            <a:avLst>
              <a:gd fmla="val 16667" name="adj"/>
            </a:avLst>
          </a:prstGeom>
          <a:solidFill>
            <a:srgbClr val="FDD6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203" name="Google Shape;1203;p104"/>
          <p:cNvSpPr/>
          <p:nvPr/>
        </p:nvSpPr>
        <p:spPr>
          <a:xfrm>
            <a:off x="8360410" y="2531110"/>
            <a:ext cx="3091200" cy="10083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204" name="Google Shape;1204;p104"/>
          <p:cNvSpPr txBox="1"/>
          <p:nvPr/>
        </p:nvSpPr>
        <p:spPr>
          <a:xfrm>
            <a:off x="8369300" y="2590800"/>
            <a:ext cx="30735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rgbClr val="D93025"/>
                </a:solidFill>
                <a:latin typeface="DM Sans"/>
                <a:ea typeface="DM Sans"/>
                <a:cs typeface="DM Sans"/>
                <a:sym typeface="DM Sans"/>
              </a:rPr>
              <a:t>if  t &lt; 500 :   return  (skip)</a:t>
            </a:r>
            <a:endParaRPr b="1" sz="1000">
              <a:solidFill>
                <a:srgbClr val="D93025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205" name="Google Shape;1205;p104"/>
          <p:cNvSpPr txBox="1"/>
          <p:nvPr/>
        </p:nvSpPr>
        <p:spPr>
          <a:xfrm>
            <a:off x="8369300" y="2946400"/>
            <a:ext cx="3073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10">
                <a:solidFill>
                  <a:srgbClr val="B06000"/>
                </a:solidFill>
                <a:latin typeface="DM Sans"/>
                <a:ea typeface="DM Sans"/>
                <a:cs typeface="DM Sans"/>
                <a:sym typeface="DM Sans"/>
              </a:rPr>
              <a:t>else (t ≥ 500) :</a:t>
            </a:r>
            <a:endParaRPr b="1" sz="910">
              <a:solidFill>
                <a:srgbClr val="B06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10">
                <a:solidFill>
                  <a:srgbClr val="B06000"/>
                </a:solidFill>
                <a:latin typeface="DM Sans"/>
                <a:ea typeface="DM Sans"/>
                <a:cs typeface="DM Sans"/>
                <a:sym typeface="DM Sans"/>
              </a:rPr>
              <a:t>σ̄ᵢᵀ(I,a)  ∝  Σ (t ≥ 500)  t^γ · σᵢᵗ(I,a)</a:t>
            </a:r>
            <a:endParaRPr b="1" sz="910">
              <a:solidFill>
                <a:srgbClr val="B06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206" name="Google Shape;1206;p104"/>
          <p:cNvSpPr txBox="1"/>
          <p:nvPr/>
        </p:nvSpPr>
        <p:spPr>
          <a:xfrm>
            <a:off x="8369300" y="3657600"/>
            <a:ext cx="30735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2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• Completely discards the noisy</a:t>
            </a:r>
            <a:endParaRPr sz="92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2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  first 500 iterations of exploration!</a:t>
            </a:r>
            <a:endParaRPr sz="92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2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2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★ Single largest ablation impact:</a:t>
            </a:r>
            <a:endParaRPr sz="92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2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  removing Hard Warm-Start drops</a:t>
            </a:r>
            <a:endParaRPr sz="92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2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  performance by -2.73 IQM</a:t>
            </a:r>
            <a:endParaRPr sz="92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207" name="Google Shape;1207;p104"/>
          <p:cNvSpPr/>
          <p:nvPr/>
        </p:nvSpPr>
        <p:spPr>
          <a:xfrm>
            <a:off x="571500" y="5435600"/>
            <a:ext cx="11049000" cy="533400"/>
          </a:xfrm>
          <a:prstGeom prst="roundRect">
            <a:avLst>
              <a:gd fmla="val 16667" name="adj"/>
            </a:avLst>
          </a:prstGeom>
          <a:solidFill>
            <a:srgbClr val="9334E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208" name="Google Shape;1208;p104"/>
          <p:cNvSpPr/>
          <p:nvPr/>
        </p:nvSpPr>
        <p:spPr>
          <a:xfrm>
            <a:off x="594360" y="5458460"/>
            <a:ext cx="11003400" cy="487800"/>
          </a:xfrm>
          <a:prstGeom prst="roundRect">
            <a:avLst>
              <a:gd fmla="val 16667" name="adj"/>
            </a:avLst>
          </a:prstGeom>
          <a:solidFill>
            <a:srgbClr val="F3E8F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209" name="Google Shape;1209;p104"/>
          <p:cNvSpPr txBox="1"/>
          <p:nvPr/>
        </p:nvSpPr>
        <p:spPr>
          <a:xfrm>
            <a:off x="698500" y="5435600"/>
            <a:ext cx="107949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80">
                <a:solidFill>
                  <a:srgbClr val="681DA8"/>
                </a:solidFill>
                <a:latin typeface="DM Sans"/>
                <a:ea typeface="DM Sans"/>
                <a:cs typeface="DM Sans"/>
                <a:sym typeface="DM Sans"/>
              </a:rPr>
              <a:t>Why Distillation Matters:  Stripping away LLM bloat into WOP-CFR improves out-of-distribution generalization (+0.119 Test IQM over VAD-CFR).</a:t>
            </a:r>
            <a:endParaRPr b="1" sz="980">
              <a:solidFill>
                <a:srgbClr val="681DA8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3" name="Shape 1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4" name="Google Shape;1214;p105"/>
          <p:cNvSpPr txBox="1"/>
          <p:nvPr>
            <p:ph type="title"/>
          </p:nvPr>
        </p:nvSpPr>
        <p:spPr>
          <a:xfrm>
            <a:off x="609600" y="609600"/>
            <a:ext cx="7278300" cy="374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CFR Results</a:t>
            </a:r>
            <a:endParaRPr/>
          </a:p>
        </p:txBody>
      </p:sp>
      <p:pic>
        <p:nvPicPr>
          <p:cNvPr id="1215" name="Google Shape;1215;p1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46874" y="542775"/>
            <a:ext cx="9594199" cy="6151025"/>
          </a:xfrm>
          <a:prstGeom prst="rect">
            <a:avLst/>
          </a:prstGeom>
          <a:noFill/>
          <a:ln>
            <a:noFill/>
          </a:ln>
        </p:spPr>
      </p:pic>
      <p:sp>
        <p:nvSpPr>
          <p:cNvPr id="1216" name="Google Shape;1216;p105"/>
          <p:cNvSpPr txBox="1"/>
          <p:nvPr/>
        </p:nvSpPr>
        <p:spPr>
          <a:xfrm>
            <a:off x="353725" y="1438525"/>
            <a:ext cx="2134200" cy="43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rPr>
              <a:t>Consistently competitive with SToA; VAD-CFR and WOP-CFR achieves  lowest exploitability in 15 and 14 of 18 games</a:t>
            </a:r>
            <a:endParaRPr sz="1300">
              <a:solidFill>
                <a:schemeClr val="dk2"/>
              </a:solidFill>
              <a:latin typeface="Google Sans Text"/>
              <a:ea typeface="Google Sans Text"/>
              <a:cs typeface="Google Sans Text"/>
              <a:sym typeface="Google Sans Tex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Google Sans Text"/>
              <a:ea typeface="Google Sans Text"/>
              <a:cs typeface="Google Sans Text"/>
              <a:sym typeface="Google Sans Tex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Google Sans Text"/>
              <a:ea typeface="Google Sans Text"/>
              <a:cs typeface="Google Sans Text"/>
              <a:sym typeface="Google Sans Tex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Google Sans Text"/>
              <a:ea typeface="Google Sans Text"/>
              <a:cs typeface="Google Sans Text"/>
              <a:sym typeface="Google Sans Tex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rPr>
              <a:t>The distilled WOP-CFR generalizes better: achieve +0.119 Log-Improvement IQM on 14 test games</a:t>
            </a:r>
            <a:endParaRPr sz="1300">
              <a:solidFill>
                <a:schemeClr val="dk2"/>
              </a:solidFill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0" name="Shape 1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1" name="Google Shape;1221;p106"/>
          <p:cNvSpPr txBox="1"/>
          <p:nvPr/>
        </p:nvSpPr>
        <p:spPr>
          <a:xfrm>
            <a:off x="571500" y="355600"/>
            <a:ext cx="110490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0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Automating Multi-Agent Learning via LLMs: PSRO</a:t>
            </a:r>
            <a:endParaRPr b="1" sz="25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222" name="Google Shape;1222;p106"/>
          <p:cNvSpPr/>
          <p:nvPr/>
        </p:nvSpPr>
        <p:spPr>
          <a:xfrm>
            <a:off x="571500" y="1092200"/>
            <a:ext cx="11049000" cy="507900"/>
          </a:xfrm>
          <a:prstGeom prst="roundRect">
            <a:avLst>
              <a:gd fmla="val 16667" name="adj"/>
            </a:avLst>
          </a:prstGeom>
          <a:solidFill>
            <a:srgbClr val="DADC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223" name="Google Shape;1223;p106"/>
          <p:cNvSpPr/>
          <p:nvPr/>
        </p:nvSpPr>
        <p:spPr>
          <a:xfrm>
            <a:off x="590550" y="1111250"/>
            <a:ext cx="11010900" cy="469800"/>
          </a:xfrm>
          <a:prstGeom prst="roundRect">
            <a:avLst>
              <a:gd fmla="val 16667" name="adj"/>
            </a:avLst>
          </a:prstGeom>
          <a:solidFill>
            <a:srgbClr val="F8F9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224" name="Google Shape;1224;p106"/>
          <p:cNvSpPr txBox="1"/>
          <p:nvPr/>
        </p:nvSpPr>
        <p:spPr>
          <a:xfrm>
            <a:off x="698500" y="1092200"/>
            <a:ext cx="107949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80">
                <a:solidFill>
                  <a:srgbClr val="3C4043"/>
                </a:solidFill>
                <a:latin typeface="DM Sans"/>
                <a:ea typeface="DM Sans"/>
                <a:cs typeface="DM Sans"/>
                <a:sym typeface="DM Sans"/>
              </a:rPr>
              <a:t>Policy-Space Response Oracles (PSRO) iteratively expands a population of policies — generalized AlphaStar league training:</a:t>
            </a:r>
            <a:endParaRPr b="1" sz="1080">
              <a:solidFill>
                <a:srgbClr val="3C4043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225" name="Google Shape;1225;p106"/>
          <p:cNvSpPr/>
          <p:nvPr/>
        </p:nvSpPr>
        <p:spPr>
          <a:xfrm>
            <a:off x="571500" y="1778000"/>
            <a:ext cx="3365400" cy="3454500"/>
          </a:xfrm>
          <a:prstGeom prst="roundRect">
            <a:avLst>
              <a:gd fmla="val 16667" name="adj"/>
            </a:avLst>
          </a:prstGeom>
          <a:solidFill>
            <a:srgbClr val="1967D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226" name="Google Shape;1226;p106"/>
          <p:cNvSpPr/>
          <p:nvPr/>
        </p:nvSpPr>
        <p:spPr>
          <a:xfrm>
            <a:off x="596900" y="1803400"/>
            <a:ext cx="3314700" cy="3403500"/>
          </a:xfrm>
          <a:prstGeom prst="roundRect">
            <a:avLst>
              <a:gd fmla="val 16667" name="adj"/>
            </a:avLst>
          </a:prstGeom>
          <a:solidFill>
            <a:srgbClr val="E8F0F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227" name="Google Shape;1227;p106"/>
          <p:cNvSpPr/>
          <p:nvPr/>
        </p:nvSpPr>
        <p:spPr>
          <a:xfrm>
            <a:off x="723900" y="1930400"/>
            <a:ext cx="3060600" cy="330300"/>
          </a:xfrm>
          <a:prstGeom prst="roundRect">
            <a:avLst>
              <a:gd fmla="val 16667" name="adj"/>
            </a:avLst>
          </a:prstGeom>
          <a:solidFill>
            <a:srgbClr val="1967D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228" name="Google Shape;1228;p106"/>
          <p:cNvSpPr txBox="1"/>
          <p:nvPr/>
        </p:nvSpPr>
        <p:spPr>
          <a:xfrm>
            <a:off x="723900" y="1930400"/>
            <a:ext cx="3060600" cy="33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1 · Policy Pool &amp; Payoff Matrix</a:t>
            </a:r>
            <a:endParaRPr b="1" sz="1000">
              <a:solidFill>
                <a:srgbClr val="FFFFFF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229" name="Google Shape;1229;p106"/>
          <p:cNvSpPr/>
          <p:nvPr/>
        </p:nvSpPr>
        <p:spPr>
          <a:xfrm>
            <a:off x="723900" y="2413000"/>
            <a:ext cx="3060600" cy="812700"/>
          </a:xfrm>
          <a:prstGeom prst="roundRect">
            <a:avLst>
              <a:gd fmla="val 16667" name="adj"/>
            </a:avLst>
          </a:prstGeom>
          <a:solidFill>
            <a:srgbClr val="8AB4F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230" name="Google Shape;1230;p106"/>
          <p:cNvSpPr/>
          <p:nvPr/>
        </p:nvSpPr>
        <p:spPr>
          <a:xfrm>
            <a:off x="739140" y="2428240"/>
            <a:ext cx="3030300" cy="7824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231" name="Google Shape;1231;p106"/>
          <p:cNvSpPr txBox="1"/>
          <p:nvPr/>
        </p:nvSpPr>
        <p:spPr>
          <a:xfrm>
            <a:off x="774700" y="2463800"/>
            <a:ext cx="2959200" cy="33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80">
                <a:solidFill>
                  <a:srgbClr val="174EA6"/>
                </a:solidFill>
                <a:latin typeface="DM Sans"/>
                <a:ea typeface="DM Sans"/>
                <a:cs typeface="DM Sans"/>
                <a:sym typeface="DM Sans"/>
              </a:rPr>
              <a:t>Policy Sets:   Πᵢ = { πᵢ¹, πᵢ², ..., πᵢᵏ }</a:t>
            </a:r>
            <a:endParaRPr b="1" sz="980">
              <a:solidFill>
                <a:srgbClr val="174EA6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232" name="Google Shape;1232;p106"/>
          <p:cNvSpPr txBox="1"/>
          <p:nvPr/>
        </p:nvSpPr>
        <p:spPr>
          <a:xfrm>
            <a:off x="774700" y="2819400"/>
            <a:ext cx="2959200" cy="33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5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Empirical Payoffs:   Mᵢ(πᵢ, π₋ᵢ)</a:t>
            </a:r>
            <a:endParaRPr b="1" sz="95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233" name="Google Shape;1233;p106"/>
          <p:cNvSpPr txBox="1"/>
          <p:nvPr/>
        </p:nvSpPr>
        <p:spPr>
          <a:xfrm>
            <a:off x="749300" y="3352800"/>
            <a:ext cx="3009900" cy="171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3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• Each player maintains a growing</a:t>
            </a:r>
            <a:endParaRPr sz="93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3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  population of diverse strategies Πᵢ</a:t>
            </a:r>
            <a:endParaRPr sz="93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3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3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• Simulated head-to-head matches</a:t>
            </a:r>
            <a:endParaRPr sz="93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3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  evaluate payoff matrix M across</a:t>
            </a:r>
            <a:endParaRPr sz="93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3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  all policy pairs</a:t>
            </a:r>
            <a:endParaRPr sz="93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234" name="Google Shape;1234;p106"/>
          <p:cNvSpPr txBox="1"/>
          <p:nvPr/>
        </p:nvSpPr>
        <p:spPr>
          <a:xfrm>
            <a:off x="3962400" y="3302000"/>
            <a:ext cx="3555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5F6368"/>
                </a:solidFill>
                <a:latin typeface="DM Sans"/>
                <a:ea typeface="DM Sans"/>
                <a:cs typeface="DM Sans"/>
                <a:sym typeface="DM Sans"/>
              </a:rPr>
              <a:t>➔</a:t>
            </a:r>
            <a:endParaRPr b="1" sz="1800">
              <a:solidFill>
                <a:srgbClr val="5F6368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235" name="Google Shape;1235;p106"/>
          <p:cNvSpPr/>
          <p:nvPr/>
        </p:nvSpPr>
        <p:spPr>
          <a:xfrm>
            <a:off x="4343400" y="1778000"/>
            <a:ext cx="3505200" cy="3454500"/>
          </a:xfrm>
          <a:prstGeom prst="roundRect">
            <a:avLst>
              <a:gd fmla="val 16667" name="adj"/>
            </a:avLst>
          </a:prstGeom>
          <a:solidFill>
            <a:srgbClr val="E374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236" name="Google Shape;1236;p106"/>
          <p:cNvSpPr/>
          <p:nvPr/>
        </p:nvSpPr>
        <p:spPr>
          <a:xfrm>
            <a:off x="4375150" y="1809750"/>
            <a:ext cx="3441600" cy="3390900"/>
          </a:xfrm>
          <a:prstGeom prst="roundRect">
            <a:avLst>
              <a:gd fmla="val 16667" name="adj"/>
            </a:avLst>
          </a:prstGeom>
          <a:solidFill>
            <a:srgbClr val="FEF7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237" name="Google Shape;1237;p106"/>
          <p:cNvSpPr/>
          <p:nvPr/>
        </p:nvSpPr>
        <p:spPr>
          <a:xfrm>
            <a:off x="4495800" y="1930400"/>
            <a:ext cx="3200400" cy="330300"/>
          </a:xfrm>
          <a:prstGeom prst="roundRect">
            <a:avLst>
              <a:gd fmla="val 16667" name="adj"/>
            </a:avLst>
          </a:prstGeom>
          <a:solidFill>
            <a:srgbClr val="E374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238" name="Google Shape;1238;p106"/>
          <p:cNvSpPr txBox="1"/>
          <p:nvPr/>
        </p:nvSpPr>
        <p:spPr>
          <a:xfrm>
            <a:off x="4495800" y="1930400"/>
            <a:ext cx="3200400" cy="33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8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2 · MetaStrategySolver  [EVOLVED]</a:t>
            </a:r>
            <a:endParaRPr b="1" sz="980">
              <a:solidFill>
                <a:srgbClr val="FFFFFF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239" name="Google Shape;1239;p106"/>
          <p:cNvSpPr/>
          <p:nvPr/>
        </p:nvSpPr>
        <p:spPr>
          <a:xfrm>
            <a:off x="4495800" y="2413000"/>
            <a:ext cx="3200400" cy="812700"/>
          </a:xfrm>
          <a:prstGeom prst="roundRect">
            <a:avLst>
              <a:gd fmla="val 16667" name="adj"/>
            </a:avLst>
          </a:prstGeom>
          <a:solidFill>
            <a:srgbClr val="E374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240" name="Google Shape;1240;p106"/>
          <p:cNvSpPr/>
          <p:nvPr/>
        </p:nvSpPr>
        <p:spPr>
          <a:xfrm>
            <a:off x="4514850" y="2432050"/>
            <a:ext cx="3162300" cy="7746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241" name="Google Shape;1241;p106"/>
          <p:cNvSpPr txBox="1"/>
          <p:nvPr/>
        </p:nvSpPr>
        <p:spPr>
          <a:xfrm>
            <a:off x="4546600" y="2463800"/>
            <a:ext cx="3098700" cy="33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20">
                <a:solidFill>
                  <a:srgbClr val="B06000"/>
                </a:solidFill>
                <a:latin typeface="DM Sans"/>
                <a:ea typeface="DM Sans"/>
                <a:cs typeface="DM Sans"/>
                <a:sym typeface="DM Sans"/>
              </a:rPr>
              <a:t>σᵢ = MetaStrategySolver( M )</a:t>
            </a:r>
            <a:endParaRPr b="1" sz="1020">
              <a:solidFill>
                <a:srgbClr val="B06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242" name="Google Shape;1242;p106"/>
          <p:cNvSpPr txBox="1"/>
          <p:nvPr/>
        </p:nvSpPr>
        <p:spPr>
          <a:xfrm>
            <a:off x="4546600" y="2819400"/>
            <a:ext cx="3098700" cy="33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5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Probability distribution  σᵢ ∈ Δ(Πᵢ)</a:t>
            </a:r>
            <a:endParaRPr b="1" sz="95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243" name="Google Shape;1243;p106"/>
          <p:cNvSpPr txBox="1"/>
          <p:nvPr/>
        </p:nvSpPr>
        <p:spPr>
          <a:xfrm>
            <a:off x="4521200" y="3352800"/>
            <a:ext cx="3149700" cy="171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3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★ Target of LLM Evolution:</a:t>
            </a:r>
            <a:endParaRPr b="1" sz="93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3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  How should we weight existing</a:t>
            </a:r>
            <a:endParaRPr b="1" sz="93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3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  policies to guide exploration?</a:t>
            </a:r>
            <a:endParaRPr b="1" sz="93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3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3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• Human baselines: Uniform,</a:t>
            </a:r>
            <a:endParaRPr b="1" sz="93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3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  Nash, AlphaRank, PRD, Regret</a:t>
            </a:r>
            <a:endParaRPr b="1" sz="93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244" name="Google Shape;1244;p106"/>
          <p:cNvSpPr txBox="1"/>
          <p:nvPr/>
        </p:nvSpPr>
        <p:spPr>
          <a:xfrm>
            <a:off x="7874000" y="3302000"/>
            <a:ext cx="3555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5F6368"/>
                </a:solidFill>
                <a:latin typeface="DM Sans"/>
                <a:ea typeface="DM Sans"/>
                <a:cs typeface="DM Sans"/>
                <a:sym typeface="DM Sans"/>
              </a:rPr>
              <a:t>➔</a:t>
            </a:r>
            <a:endParaRPr b="1" sz="1800">
              <a:solidFill>
                <a:srgbClr val="5F6368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245" name="Google Shape;1245;p106"/>
          <p:cNvSpPr/>
          <p:nvPr/>
        </p:nvSpPr>
        <p:spPr>
          <a:xfrm>
            <a:off x="8255000" y="1778000"/>
            <a:ext cx="3365400" cy="3454500"/>
          </a:xfrm>
          <a:prstGeom prst="roundRect">
            <a:avLst>
              <a:gd fmla="val 16667" name="adj"/>
            </a:avLst>
          </a:prstGeom>
          <a:solidFill>
            <a:srgbClr val="137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246" name="Google Shape;1246;p106"/>
          <p:cNvSpPr/>
          <p:nvPr/>
        </p:nvSpPr>
        <p:spPr>
          <a:xfrm>
            <a:off x="8280400" y="1803400"/>
            <a:ext cx="3314700" cy="3403500"/>
          </a:xfrm>
          <a:prstGeom prst="roundRect">
            <a:avLst>
              <a:gd fmla="val 16667" name="adj"/>
            </a:avLst>
          </a:prstGeom>
          <a:solidFill>
            <a:srgbClr val="E6F4E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247" name="Google Shape;1247;p106"/>
          <p:cNvSpPr/>
          <p:nvPr/>
        </p:nvSpPr>
        <p:spPr>
          <a:xfrm>
            <a:off x="8407400" y="1930400"/>
            <a:ext cx="3060600" cy="330300"/>
          </a:xfrm>
          <a:prstGeom prst="roundRect">
            <a:avLst>
              <a:gd fmla="val 16667" name="adj"/>
            </a:avLst>
          </a:prstGeom>
          <a:solidFill>
            <a:srgbClr val="137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248" name="Google Shape;1248;p106"/>
          <p:cNvSpPr txBox="1"/>
          <p:nvPr/>
        </p:nvSpPr>
        <p:spPr>
          <a:xfrm>
            <a:off x="8407400" y="1930400"/>
            <a:ext cx="3060600" cy="33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3 · Best-Response Oracle (RL)</a:t>
            </a:r>
            <a:endParaRPr b="1" sz="1000">
              <a:solidFill>
                <a:srgbClr val="FFFFFF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249" name="Google Shape;1249;p106"/>
          <p:cNvSpPr/>
          <p:nvPr/>
        </p:nvSpPr>
        <p:spPr>
          <a:xfrm>
            <a:off x="8407400" y="2413000"/>
            <a:ext cx="3060600" cy="812700"/>
          </a:xfrm>
          <a:prstGeom prst="roundRect">
            <a:avLst>
              <a:gd fmla="val 16667" name="adj"/>
            </a:avLst>
          </a:prstGeom>
          <a:solidFill>
            <a:srgbClr val="81C99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250" name="Google Shape;1250;p106"/>
          <p:cNvSpPr/>
          <p:nvPr/>
        </p:nvSpPr>
        <p:spPr>
          <a:xfrm>
            <a:off x="8422640" y="2428240"/>
            <a:ext cx="3030300" cy="7824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251" name="Google Shape;1251;p106"/>
          <p:cNvSpPr txBox="1"/>
          <p:nvPr/>
        </p:nvSpPr>
        <p:spPr>
          <a:xfrm>
            <a:off x="8458200" y="2463800"/>
            <a:ext cx="2959200" cy="33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80">
                <a:solidFill>
                  <a:srgbClr val="0D652D"/>
                </a:solidFill>
                <a:latin typeface="DM Sans"/>
                <a:ea typeface="DM Sans"/>
                <a:cs typeface="DM Sans"/>
                <a:sym typeface="DM Sans"/>
              </a:rPr>
              <a:t>πᵢⁿᵉʷ = BestResponse( σ₋ᵢ )</a:t>
            </a:r>
            <a:endParaRPr b="1" sz="980">
              <a:solidFill>
                <a:srgbClr val="0D652D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252" name="Google Shape;1252;p106"/>
          <p:cNvSpPr txBox="1"/>
          <p:nvPr/>
        </p:nvSpPr>
        <p:spPr>
          <a:xfrm>
            <a:off x="8458200" y="2819400"/>
            <a:ext cx="2959200" cy="33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5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Update pool:   Πᵢ ← Πᵢ ∪ { πᵢⁿᵉʷ }</a:t>
            </a:r>
            <a:endParaRPr b="1" sz="95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253" name="Google Shape;1253;p106"/>
          <p:cNvSpPr txBox="1"/>
          <p:nvPr/>
        </p:nvSpPr>
        <p:spPr>
          <a:xfrm>
            <a:off x="8432800" y="3352800"/>
            <a:ext cx="3009900" cy="171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3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• Computes a new policy πᵢⁿᵉʷ</a:t>
            </a:r>
            <a:endParaRPr sz="93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3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  that exploits opponent mix σ₋ᵢ</a:t>
            </a:r>
            <a:endParaRPr sz="93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3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3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• Appends πᵢⁿᵉʷ to population Πᵢ</a:t>
            </a:r>
            <a:endParaRPr sz="93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3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  and repeats loop until Nash</a:t>
            </a:r>
            <a:endParaRPr sz="93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3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  convergence</a:t>
            </a:r>
            <a:endParaRPr sz="93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254" name="Google Shape;1254;p106"/>
          <p:cNvSpPr/>
          <p:nvPr/>
        </p:nvSpPr>
        <p:spPr>
          <a:xfrm>
            <a:off x="571500" y="5410200"/>
            <a:ext cx="11049000" cy="558900"/>
          </a:xfrm>
          <a:prstGeom prst="roundRect">
            <a:avLst>
              <a:gd fmla="val 16667" name="adj"/>
            </a:avLst>
          </a:prstGeom>
          <a:solidFill>
            <a:srgbClr val="9334E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255" name="Google Shape;1255;p106"/>
          <p:cNvSpPr/>
          <p:nvPr/>
        </p:nvSpPr>
        <p:spPr>
          <a:xfrm>
            <a:off x="594360" y="5433060"/>
            <a:ext cx="11003400" cy="513000"/>
          </a:xfrm>
          <a:prstGeom prst="roundRect">
            <a:avLst>
              <a:gd fmla="val 16667" name="adj"/>
            </a:avLst>
          </a:prstGeom>
          <a:solidFill>
            <a:srgbClr val="F3E8F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256" name="Google Shape;1256;p106"/>
          <p:cNvSpPr txBox="1"/>
          <p:nvPr/>
        </p:nvSpPr>
        <p:spPr>
          <a:xfrm>
            <a:off x="698500" y="5410200"/>
            <a:ext cx="10794900" cy="55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rgbClr val="681DA8"/>
                </a:solidFill>
                <a:latin typeface="DM Sans"/>
                <a:ea typeface="DM Sans"/>
                <a:cs typeface="DM Sans"/>
                <a:sym typeface="DM Sans"/>
              </a:rPr>
              <a:t>Evolutionary Objective:  AlphaEvolve mutates MetaStrategySolver using negative exploitability on training games as the fitness score.</a:t>
            </a:r>
            <a:endParaRPr b="1" sz="1000">
              <a:solidFill>
                <a:srgbClr val="681DA8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260" name="Shape 1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1" name="Google Shape;1261;p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500" y="1937690"/>
            <a:ext cx="4346498" cy="2649376"/>
          </a:xfrm>
          <a:prstGeom prst="rect">
            <a:avLst/>
          </a:prstGeom>
          <a:noFill/>
          <a:ln>
            <a:noFill/>
          </a:ln>
        </p:spPr>
      </p:pic>
      <p:sp>
        <p:nvSpPr>
          <p:cNvPr id="1262" name="Google Shape;1262;p107"/>
          <p:cNvSpPr txBox="1"/>
          <p:nvPr>
            <p:ph type="title"/>
          </p:nvPr>
        </p:nvSpPr>
        <p:spPr>
          <a:xfrm>
            <a:off x="609600" y="609600"/>
            <a:ext cx="11436300" cy="374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Raw Discovery: Smoothed-Hybrid Optimistic Regret (SHOR)-PSRO</a:t>
            </a:r>
            <a:endParaRPr/>
          </a:p>
        </p:txBody>
      </p:sp>
      <p:sp>
        <p:nvSpPr>
          <p:cNvPr id="1263" name="Google Shape;1263;p107"/>
          <p:cNvSpPr/>
          <p:nvPr/>
        </p:nvSpPr>
        <p:spPr>
          <a:xfrm>
            <a:off x="780775" y="4046175"/>
            <a:ext cx="3666000" cy="374100"/>
          </a:xfrm>
          <a:prstGeom prst="rect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pic>
        <p:nvPicPr>
          <p:cNvPr id="1264" name="Google Shape;1264;p10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87253" y="1912573"/>
            <a:ext cx="5374688" cy="2649375"/>
          </a:xfrm>
          <a:prstGeom prst="rect">
            <a:avLst/>
          </a:prstGeom>
          <a:noFill/>
          <a:ln>
            <a:noFill/>
          </a:ln>
        </p:spPr>
      </p:pic>
      <p:sp>
        <p:nvSpPr>
          <p:cNvPr id="1265" name="Google Shape;1265;p107"/>
          <p:cNvSpPr/>
          <p:nvPr/>
        </p:nvSpPr>
        <p:spPr>
          <a:xfrm>
            <a:off x="3541650" y="3841325"/>
            <a:ext cx="4346400" cy="687300"/>
          </a:xfrm>
          <a:prstGeom prst="rect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pic>
        <p:nvPicPr>
          <p:cNvPr id="1266" name="Google Shape;1266;p10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57363" y="2152625"/>
            <a:ext cx="5566787" cy="2169264"/>
          </a:xfrm>
          <a:prstGeom prst="rect">
            <a:avLst/>
          </a:prstGeom>
          <a:noFill/>
          <a:ln>
            <a:noFill/>
          </a:ln>
        </p:spPr>
      </p:pic>
      <p:sp>
        <p:nvSpPr>
          <p:cNvPr id="1267" name="Google Shape;1267;p107"/>
          <p:cNvSpPr/>
          <p:nvPr/>
        </p:nvSpPr>
        <p:spPr>
          <a:xfrm>
            <a:off x="7139825" y="3632525"/>
            <a:ext cx="5052300" cy="590700"/>
          </a:xfrm>
          <a:prstGeom prst="rect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1" name="Shape 1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2" name="Google Shape;1272;p108"/>
          <p:cNvSpPr txBox="1"/>
          <p:nvPr/>
        </p:nvSpPr>
        <p:spPr>
          <a:xfrm>
            <a:off x="571500" y="355600"/>
            <a:ext cx="110490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0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Distillation: Projection Matching (PM)-PSRO</a:t>
            </a:r>
            <a:endParaRPr b="1" sz="25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273" name="Google Shape;1273;p108"/>
          <p:cNvSpPr/>
          <p:nvPr/>
        </p:nvSpPr>
        <p:spPr>
          <a:xfrm>
            <a:off x="571500" y="1092200"/>
            <a:ext cx="11049000" cy="507900"/>
          </a:xfrm>
          <a:prstGeom prst="roundRect">
            <a:avLst>
              <a:gd fmla="val 16667" name="adj"/>
            </a:avLst>
          </a:prstGeom>
          <a:solidFill>
            <a:srgbClr val="DADC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274" name="Google Shape;1274;p108"/>
          <p:cNvSpPr/>
          <p:nvPr/>
        </p:nvSpPr>
        <p:spPr>
          <a:xfrm>
            <a:off x="590550" y="1111250"/>
            <a:ext cx="11010900" cy="469800"/>
          </a:xfrm>
          <a:prstGeom prst="roundRect">
            <a:avLst>
              <a:gd fmla="val 16667" name="adj"/>
            </a:avLst>
          </a:prstGeom>
          <a:solidFill>
            <a:srgbClr val="F8F9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275" name="Google Shape;1275;p108"/>
          <p:cNvSpPr txBox="1"/>
          <p:nvPr/>
        </p:nvSpPr>
        <p:spPr>
          <a:xfrm>
            <a:off x="698500" y="1092200"/>
            <a:ext cx="107949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80">
                <a:solidFill>
                  <a:srgbClr val="3C4043"/>
                </a:solidFill>
                <a:latin typeface="DM Sans"/>
                <a:ea typeface="DM Sans"/>
                <a:cs typeface="DM Sans"/>
                <a:sym typeface="DM Sans"/>
              </a:rPr>
              <a:t>Ablating SHOR-PSRO's complex annealing schedules reveals a single, mathematically grounded projection mechanism:</a:t>
            </a:r>
            <a:endParaRPr b="1" sz="1080">
              <a:solidFill>
                <a:srgbClr val="3C4043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276" name="Google Shape;1276;p108"/>
          <p:cNvSpPr/>
          <p:nvPr/>
        </p:nvSpPr>
        <p:spPr>
          <a:xfrm>
            <a:off x="571500" y="1752600"/>
            <a:ext cx="5334000" cy="3505200"/>
          </a:xfrm>
          <a:prstGeom prst="roundRect">
            <a:avLst>
              <a:gd fmla="val 16667" name="adj"/>
            </a:avLst>
          </a:prstGeom>
          <a:solidFill>
            <a:srgbClr val="1967D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277" name="Google Shape;1277;p108"/>
          <p:cNvSpPr/>
          <p:nvPr/>
        </p:nvSpPr>
        <p:spPr>
          <a:xfrm>
            <a:off x="596900" y="1778000"/>
            <a:ext cx="5283300" cy="3454500"/>
          </a:xfrm>
          <a:prstGeom prst="roundRect">
            <a:avLst>
              <a:gd fmla="val 16667" name="adj"/>
            </a:avLst>
          </a:prstGeom>
          <a:solidFill>
            <a:srgbClr val="E8F0F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278" name="Google Shape;1278;p108"/>
          <p:cNvSpPr/>
          <p:nvPr/>
        </p:nvSpPr>
        <p:spPr>
          <a:xfrm>
            <a:off x="749300" y="1905000"/>
            <a:ext cx="4978500" cy="355500"/>
          </a:xfrm>
          <a:prstGeom prst="roundRect">
            <a:avLst>
              <a:gd fmla="val 16667" name="adj"/>
            </a:avLst>
          </a:prstGeom>
          <a:solidFill>
            <a:srgbClr val="1967D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279" name="Google Shape;1279;p108"/>
          <p:cNvSpPr txBox="1"/>
          <p:nvPr/>
        </p:nvSpPr>
        <p:spPr>
          <a:xfrm>
            <a:off x="749300" y="1905000"/>
            <a:ext cx="4978500" cy="35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5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1 · Core Mechanism: Simplex Projection Matching</a:t>
            </a:r>
            <a:endParaRPr b="1" sz="1050">
              <a:solidFill>
                <a:srgbClr val="FFFFFF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280" name="Google Shape;1280;p108"/>
          <p:cNvSpPr/>
          <p:nvPr/>
        </p:nvSpPr>
        <p:spPr>
          <a:xfrm>
            <a:off x="749300" y="2387600"/>
            <a:ext cx="4978500" cy="1168500"/>
          </a:xfrm>
          <a:prstGeom prst="roundRect">
            <a:avLst>
              <a:gd fmla="val 16667" name="adj"/>
            </a:avLst>
          </a:prstGeom>
          <a:solidFill>
            <a:srgbClr val="8AB4F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281" name="Google Shape;1281;p108"/>
          <p:cNvSpPr/>
          <p:nvPr/>
        </p:nvSpPr>
        <p:spPr>
          <a:xfrm>
            <a:off x="767080" y="2405380"/>
            <a:ext cx="4942800" cy="11328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282" name="Google Shape;1282;p108"/>
          <p:cNvSpPr txBox="1"/>
          <p:nvPr/>
        </p:nvSpPr>
        <p:spPr>
          <a:xfrm>
            <a:off x="800100" y="2438400"/>
            <a:ext cx="4876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930">
                <a:solidFill>
                  <a:srgbClr val="5F6368"/>
                </a:solidFill>
                <a:latin typeface="DM Sans"/>
                <a:ea typeface="DM Sans"/>
                <a:cs typeface="DM Sans"/>
                <a:sym typeface="DM Sans"/>
              </a:rPr>
              <a:t>Replace standard regret  rᵢᵗ = uᵢᵗ − (uᵢᵗ · σᵢᵗ) 1  with:</a:t>
            </a:r>
            <a:endParaRPr i="1" sz="930">
              <a:solidFill>
                <a:srgbClr val="5F6368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283" name="Google Shape;1283;p108"/>
          <p:cNvSpPr txBox="1"/>
          <p:nvPr/>
        </p:nvSpPr>
        <p:spPr>
          <a:xfrm>
            <a:off x="800100" y="2768600"/>
            <a:ext cx="4876800" cy="35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rgbClr val="174EA6"/>
                </a:solidFill>
                <a:latin typeface="DM Sans"/>
                <a:ea typeface="DM Sans"/>
                <a:cs typeface="DM Sans"/>
                <a:sym typeface="DM Sans"/>
              </a:rPr>
              <a:t>gᵢᵗ  =  P_TΔ( uᵢᵗ )  =  ( I − (1 / |Πᵢ|) 1 1ᵀ ) uᵢᵗ</a:t>
            </a:r>
            <a:endParaRPr b="1" sz="1100">
              <a:solidFill>
                <a:srgbClr val="174EA6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284" name="Google Shape;1284;p108"/>
          <p:cNvSpPr txBox="1"/>
          <p:nvPr/>
        </p:nvSpPr>
        <p:spPr>
          <a:xfrm>
            <a:off x="800100" y="3149600"/>
            <a:ext cx="4876800" cy="33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80">
                <a:solidFill>
                  <a:srgbClr val="1967D2"/>
                </a:solidFill>
                <a:latin typeface="DM Sans"/>
                <a:ea typeface="DM Sans"/>
                <a:cs typeface="DM Sans"/>
                <a:sym typeface="DM Sans"/>
              </a:rPr>
              <a:t>Meta-Strategy Update:    σᵢᵗ⁺¹  ∝  max( 0 ,  Σ gᵢᵗ )</a:t>
            </a:r>
            <a:endParaRPr b="1" sz="980">
              <a:solidFill>
                <a:srgbClr val="1967D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285" name="Google Shape;1285;p108"/>
          <p:cNvSpPr txBox="1"/>
          <p:nvPr/>
        </p:nvSpPr>
        <p:spPr>
          <a:xfrm>
            <a:off x="800100" y="3657600"/>
            <a:ext cx="4876800" cy="14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3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• Why Standard Regret Struggles in PSRO:</a:t>
            </a:r>
            <a:endParaRPr sz="93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3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  Evaluating against current meta-strategy σᵢᵗ can</a:t>
            </a:r>
            <a:endParaRPr sz="93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3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  prematurely lock onto early suboptimal policies.</a:t>
            </a:r>
            <a:endParaRPr sz="93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3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3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• Why Projection Matching Works:</a:t>
            </a:r>
            <a:endParaRPr sz="93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3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  Projects utility vector uᵢᵗ onto the tangent space of</a:t>
            </a:r>
            <a:endParaRPr sz="93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3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  the simplex — comparing every policy against the</a:t>
            </a:r>
            <a:endParaRPr sz="93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3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  uniform population mean (1/|Πᵢ|) Σ uᵢ(k)ᵗ !</a:t>
            </a:r>
            <a:endParaRPr sz="93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9" name="Shape 1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" name="Google Shape;1290;p109"/>
          <p:cNvSpPr txBox="1"/>
          <p:nvPr/>
        </p:nvSpPr>
        <p:spPr>
          <a:xfrm>
            <a:off x="571500" y="355600"/>
            <a:ext cx="110490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0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Distillation: Projection Matching (PM)-PSRO</a:t>
            </a:r>
            <a:endParaRPr b="1" sz="25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291" name="Google Shape;1291;p109"/>
          <p:cNvSpPr/>
          <p:nvPr/>
        </p:nvSpPr>
        <p:spPr>
          <a:xfrm>
            <a:off x="571500" y="1092200"/>
            <a:ext cx="11049000" cy="507900"/>
          </a:xfrm>
          <a:prstGeom prst="roundRect">
            <a:avLst>
              <a:gd fmla="val 16667" name="adj"/>
            </a:avLst>
          </a:prstGeom>
          <a:solidFill>
            <a:srgbClr val="DADC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292" name="Google Shape;1292;p109"/>
          <p:cNvSpPr/>
          <p:nvPr/>
        </p:nvSpPr>
        <p:spPr>
          <a:xfrm>
            <a:off x="590550" y="1111250"/>
            <a:ext cx="11010900" cy="469800"/>
          </a:xfrm>
          <a:prstGeom prst="roundRect">
            <a:avLst>
              <a:gd fmla="val 16667" name="adj"/>
            </a:avLst>
          </a:prstGeom>
          <a:solidFill>
            <a:srgbClr val="F8F9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293" name="Google Shape;1293;p109"/>
          <p:cNvSpPr txBox="1"/>
          <p:nvPr/>
        </p:nvSpPr>
        <p:spPr>
          <a:xfrm>
            <a:off x="698500" y="1092200"/>
            <a:ext cx="107949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80">
                <a:solidFill>
                  <a:srgbClr val="3C4043"/>
                </a:solidFill>
                <a:latin typeface="DM Sans"/>
                <a:ea typeface="DM Sans"/>
                <a:cs typeface="DM Sans"/>
                <a:sym typeface="DM Sans"/>
              </a:rPr>
              <a:t>Ablating SHOR-PSRO's complex annealing schedules reveals a single, mathematically grounded projection mechanism:</a:t>
            </a:r>
            <a:endParaRPr b="1" sz="1080">
              <a:solidFill>
                <a:srgbClr val="3C4043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294" name="Google Shape;1294;p109"/>
          <p:cNvSpPr/>
          <p:nvPr/>
        </p:nvSpPr>
        <p:spPr>
          <a:xfrm>
            <a:off x="571500" y="1752600"/>
            <a:ext cx="5334000" cy="3505200"/>
          </a:xfrm>
          <a:prstGeom prst="roundRect">
            <a:avLst>
              <a:gd fmla="val 16667" name="adj"/>
            </a:avLst>
          </a:prstGeom>
          <a:solidFill>
            <a:srgbClr val="1967D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295" name="Google Shape;1295;p109"/>
          <p:cNvSpPr/>
          <p:nvPr/>
        </p:nvSpPr>
        <p:spPr>
          <a:xfrm>
            <a:off x="596900" y="1778000"/>
            <a:ext cx="5283300" cy="3454500"/>
          </a:xfrm>
          <a:prstGeom prst="roundRect">
            <a:avLst>
              <a:gd fmla="val 16667" name="adj"/>
            </a:avLst>
          </a:prstGeom>
          <a:solidFill>
            <a:srgbClr val="E8F0F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296" name="Google Shape;1296;p109"/>
          <p:cNvSpPr/>
          <p:nvPr/>
        </p:nvSpPr>
        <p:spPr>
          <a:xfrm>
            <a:off x="749300" y="1905000"/>
            <a:ext cx="4978500" cy="355500"/>
          </a:xfrm>
          <a:prstGeom prst="roundRect">
            <a:avLst>
              <a:gd fmla="val 16667" name="adj"/>
            </a:avLst>
          </a:prstGeom>
          <a:solidFill>
            <a:srgbClr val="1967D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297" name="Google Shape;1297;p109"/>
          <p:cNvSpPr txBox="1"/>
          <p:nvPr/>
        </p:nvSpPr>
        <p:spPr>
          <a:xfrm>
            <a:off x="749300" y="1905000"/>
            <a:ext cx="4978500" cy="35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5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1 · Core Mechanism: Simplex Projection Matching</a:t>
            </a:r>
            <a:endParaRPr b="1" sz="1050">
              <a:solidFill>
                <a:srgbClr val="FFFFFF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298" name="Google Shape;1298;p109"/>
          <p:cNvSpPr/>
          <p:nvPr/>
        </p:nvSpPr>
        <p:spPr>
          <a:xfrm>
            <a:off x="749300" y="2387600"/>
            <a:ext cx="4978500" cy="1168500"/>
          </a:xfrm>
          <a:prstGeom prst="roundRect">
            <a:avLst>
              <a:gd fmla="val 16667" name="adj"/>
            </a:avLst>
          </a:prstGeom>
          <a:solidFill>
            <a:srgbClr val="8AB4F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299" name="Google Shape;1299;p109"/>
          <p:cNvSpPr/>
          <p:nvPr/>
        </p:nvSpPr>
        <p:spPr>
          <a:xfrm>
            <a:off x="767080" y="2405380"/>
            <a:ext cx="4942800" cy="11328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300" name="Google Shape;1300;p109"/>
          <p:cNvSpPr txBox="1"/>
          <p:nvPr/>
        </p:nvSpPr>
        <p:spPr>
          <a:xfrm>
            <a:off x="800100" y="2438400"/>
            <a:ext cx="4876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930">
                <a:solidFill>
                  <a:srgbClr val="5F6368"/>
                </a:solidFill>
                <a:latin typeface="DM Sans"/>
                <a:ea typeface="DM Sans"/>
                <a:cs typeface="DM Sans"/>
                <a:sym typeface="DM Sans"/>
              </a:rPr>
              <a:t>Replace standard regret  rᵢᵗ = uᵢᵗ − (uᵢᵗ · σᵢᵗ) 1  with:</a:t>
            </a:r>
            <a:endParaRPr i="1" sz="930">
              <a:solidFill>
                <a:srgbClr val="5F6368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301" name="Google Shape;1301;p109"/>
          <p:cNvSpPr txBox="1"/>
          <p:nvPr/>
        </p:nvSpPr>
        <p:spPr>
          <a:xfrm>
            <a:off x="800100" y="2768600"/>
            <a:ext cx="4876800" cy="35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rgbClr val="174EA6"/>
                </a:solidFill>
                <a:latin typeface="DM Sans"/>
                <a:ea typeface="DM Sans"/>
                <a:cs typeface="DM Sans"/>
                <a:sym typeface="DM Sans"/>
              </a:rPr>
              <a:t>gᵢᵗ  =  P_TΔ( uᵢᵗ )  =  ( I − (1 / |Πᵢ|) 1 1ᵀ ) uᵢᵗ</a:t>
            </a:r>
            <a:endParaRPr b="1" sz="1100">
              <a:solidFill>
                <a:srgbClr val="174EA6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302" name="Google Shape;1302;p109"/>
          <p:cNvSpPr txBox="1"/>
          <p:nvPr/>
        </p:nvSpPr>
        <p:spPr>
          <a:xfrm>
            <a:off x="800100" y="3149600"/>
            <a:ext cx="4876800" cy="33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80">
                <a:solidFill>
                  <a:srgbClr val="1967D2"/>
                </a:solidFill>
                <a:latin typeface="DM Sans"/>
                <a:ea typeface="DM Sans"/>
                <a:cs typeface="DM Sans"/>
                <a:sym typeface="DM Sans"/>
              </a:rPr>
              <a:t>Meta-Strategy Update:    σᵢᵗ⁺¹  ∝  max( 0 ,  Σ gᵢᵗ )</a:t>
            </a:r>
            <a:endParaRPr b="1" sz="980">
              <a:solidFill>
                <a:srgbClr val="1967D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303" name="Google Shape;1303;p109"/>
          <p:cNvSpPr txBox="1"/>
          <p:nvPr/>
        </p:nvSpPr>
        <p:spPr>
          <a:xfrm>
            <a:off x="800100" y="3657600"/>
            <a:ext cx="4876800" cy="14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3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• Why Standard Regret Struggles in PSRO:</a:t>
            </a:r>
            <a:endParaRPr sz="93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3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  Evaluating against current meta-strategy σᵢᵗ can</a:t>
            </a:r>
            <a:endParaRPr sz="93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3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  prematurely lock onto early suboptimal policies.</a:t>
            </a:r>
            <a:endParaRPr sz="93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3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3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• Why Projection Matching Works:</a:t>
            </a:r>
            <a:endParaRPr sz="93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3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  Projects utility vector uᵢᵗ onto the tangent space of</a:t>
            </a:r>
            <a:endParaRPr sz="93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3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  the simplex — comparing every policy against the</a:t>
            </a:r>
            <a:endParaRPr sz="93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3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  uniform population mean (1/|Πᵢ|) Σ uᵢ(k)ᵗ !</a:t>
            </a:r>
            <a:endParaRPr sz="93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304" name="Google Shape;1304;p109"/>
          <p:cNvSpPr txBox="1"/>
          <p:nvPr/>
        </p:nvSpPr>
        <p:spPr>
          <a:xfrm>
            <a:off x="5930900" y="3327400"/>
            <a:ext cx="3303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5F6368"/>
                </a:solidFill>
                <a:latin typeface="DM Sans"/>
                <a:ea typeface="DM Sans"/>
                <a:cs typeface="DM Sans"/>
                <a:sym typeface="DM Sans"/>
              </a:rPr>
              <a:t>➔</a:t>
            </a:r>
            <a:endParaRPr b="1" sz="1800">
              <a:solidFill>
                <a:srgbClr val="5F6368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305" name="Google Shape;1305;p109"/>
          <p:cNvSpPr/>
          <p:nvPr/>
        </p:nvSpPr>
        <p:spPr>
          <a:xfrm>
            <a:off x="6286500" y="1752600"/>
            <a:ext cx="5334000" cy="3505200"/>
          </a:xfrm>
          <a:prstGeom prst="roundRect">
            <a:avLst>
              <a:gd fmla="val 16667" name="adj"/>
            </a:avLst>
          </a:prstGeom>
          <a:solidFill>
            <a:srgbClr val="137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306" name="Google Shape;1306;p109"/>
          <p:cNvSpPr/>
          <p:nvPr/>
        </p:nvSpPr>
        <p:spPr>
          <a:xfrm>
            <a:off x="6311900" y="1778000"/>
            <a:ext cx="5283300" cy="3454500"/>
          </a:xfrm>
          <a:prstGeom prst="roundRect">
            <a:avLst>
              <a:gd fmla="val 16667" name="adj"/>
            </a:avLst>
          </a:prstGeom>
          <a:solidFill>
            <a:srgbClr val="E6F4E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307" name="Google Shape;1307;p109"/>
          <p:cNvSpPr/>
          <p:nvPr/>
        </p:nvSpPr>
        <p:spPr>
          <a:xfrm>
            <a:off x="6464300" y="1905000"/>
            <a:ext cx="4978500" cy="355500"/>
          </a:xfrm>
          <a:prstGeom prst="roundRect">
            <a:avLst>
              <a:gd fmla="val 16667" name="adj"/>
            </a:avLst>
          </a:prstGeom>
          <a:solidFill>
            <a:srgbClr val="137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308" name="Google Shape;1308;p109"/>
          <p:cNvSpPr txBox="1"/>
          <p:nvPr/>
        </p:nvSpPr>
        <p:spPr>
          <a:xfrm>
            <a:off x="6464300" y="1905000"/>
            <a:ext cx="4978500" cy="35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5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2 · Theoretical Grounding: Evolutionary Game Theory</a:t>
            </a:r>
            <a:endParaRPr b="1" sz="1050">
              <a:solidFill>
                <a:srgbClr val="FFFFFF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309" name="Google Shape;1309;p109"/>
          <p:cNvSpPr/>
          <p:nvPr/>
        </p:nvSpPr>
        <p:spPr>
          <a:xfrm>
            <a:off x="6464300" y="2387600"/>
            <a:ext cx="4978500" cy="1168500"/>
          </a:xfrm>
          <a:prstGeom prst="roundRect">
            <a:avLst>
              <a:gd fmla="val 16667" name="adj"/>
            </a:avLst>
          </a:prstGeom>
          <a:solidFill>
            <a:srgbClr val="81C99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310" name="Google Shape;1310;p109"/>
          <p:cNvSpPr/>
          <p:nvPr/>
        </p:nvSpPr>
        <p:spPr>
          <a:xfrm>
            <a:off x="6482080" y="2405380"/>
            <a:ext cx="4942800" cy="11328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311" name="Google Shape;1311;p109"/>
          <p:cNvSpPr txBox="1"/>
          <p:nvPr/>
        </p:nvSpPr>
        <p:spPr>
          <a:xfrm>
            <a:off x="6515100" y="2438400"/>
            <a:ext cx="4876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930">
                <a:solidFill>
                  <a:srgbClr val="5F6368"/>
                </a:solidFill>
                <a:latin typeface="DM Sans"/>
                <a:ea typeface="DM Sans"/>
                <a:cs typeface="DM Sans"/>
                <a:sym typeface="DM Sans"/>
              </a:rPr>
              <a:t>Continuous-time limit recovers Projection Dynamic:</a:t>
            </a:r>
            <a:endParaRPr i="1" sz="930">
              <a:solidFill>
                <a:srgbClr val="5F6368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312" name="Google Shape;1312;p109"/>
          <p:cNvSpPr txBox="1"/>
          <p:nvPr/>
        </p:nvSpPr>
        <p:spPr>
          <a:xfrm>
            <a:off x="6515100" y="2794000"/>
            <a:ext cx="48768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50">
                <a:solidFill>
                  <a:srgbClr val="0D652D"/>
                </a:solidFill>
                <a:latin typeface="DM Sans"/>
                <a:ea typeface="DM Sans"/>
                <a:cs typeface="DM Sans"/>
                <a:sym typeface="DM Sans"/>
              </a:rPr>
              <a:t>ẋᵢ  =  Fᵢ(x)  −  (1 / n) Σ F_k(x)</a:t>
            </a:r>
            <a:endParaRPr b="1" sz="1150">
              <a:solidFill>
                <a:srgbClr val="0D652D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313" name="Google Shape;1313;p109"/>
          <p:cNvSpPr txBox="1"/>
          <p:nvPr/>
        </p:nvSpPr>
        <p:spPr>
          <a:xfrm>
            <a:off x="6515100" y="3175000"/>
            <a:ext cx="4876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rgbClr val="137333"/>
                </a:solidFill>
                <a:latin typeface="DM Sans"/>
                <a:ea typeface="DM Sans"/>
                <a:cs typeface="DM Sans"/>
                <a:sym typeface="DM Sans"/>
              </a:rPr>
              <a:t>[ Lahkar &amp; Sandholm, Games and Economic Behavior 2008 ]</a:t>
            </a:r>
            <a:endParaRPr b="1" sz="900">
              <a:solidFill>
                <a:srgbClr val="137333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314" name="Google Shape;1314;p109"/>
          <p:cNvSpPr txBox="1"/>
          <p:nvPr/>
        </p:nvSpPr>
        <p:spPr>
          <a:xfrm>
            <a:off x="6515100" y="3657600"/>
            <a:ext cx="4876800" cy="14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3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• AI Rediscovered Game Theory:</a:t>
            </a:r>
            <a:endParaRPr sz="93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3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  Without being prompted with Lahkar &amp; Sandholm (2008),</a:t>
            </a:r>
            <a:endParaRPr sz="93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3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  LLM evolution + human distillation converged to the</a:t>
            </a:r>
            <a:endParaRPr sz="93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3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  exact simplex projection dynamic!</a:t>
            </a:r>
            <a:endParaRPr sz="93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3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3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• Empirical Superiority:</a:t>
            </a:r>
            <a:endParaRPr sz="93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3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  Achieves lowest exploitability in 12 of 18 games and</a:t>
            </a:r>
            <a:endParaRPr sz="93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3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  generalizes better to unseen test games (+0.059 IQM).</a:t>
            </a:r>
            <a:endParaRPr sz="93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315" name="Google Shape;1315;p109"/>
          <p:cNvSpPr/>
          <p:nvPr/>
        </p:nvSpPr>
        <p:spPr>
          <a:xfrm>
            <a:off x="571500" y="5410200"/>
            <a:ext cx="11049000" cy="558900"/>
          </a:xfrm>
          <a:prstGeom prst="roundRect">
            <a:avLst>
              <a:gd fmla="val 16667" name="adj"/>
            </a:avLst>
          </a:prstGeom>
          <a:solidFill>
            <a:srgbClr val="9334E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316" name="Google Shape;1316;p109"/>
          <p:cNvSpPr/>
          <p:nvPr/>
        </p:nvSpPr>
        <p:spPr>
          <a:xfrm>
            <a:off x="594360" y="5433060"/>
            <a:ext cx="11003400" cy="513000"/>
          </a:xfrm>
          <a:prstGeom prst="roundRect">
            <a:avLst>
              <a:gd fmla="val 16667" name="adj"/>
            </a:avLst>
          </a:prstGeom>
          <a:solidFill>
            <a:srgbClr val="F3E8F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317" name="Google Shape;1317;p109"/>
          <p:cNvSpPr txBox="1"/>
          <p:nvPr/>
        </p:nvSpPr>
        <p:spPr>
          <a:xfrm>
            <a:off x="698500" y="5410200"/>
            <a:ext cx="10794900" cy="55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80">
                <a:solidFill>
                  <a:srgbClr val="681DA8"/>
                </a:solidFill>
                <a:latin typeface="DM Sans"/>
                <a:ea typeface="DM Sans"/>
                <a:cs typeface="DM Sans"/>
                <a:sym typeface="DM Sans"/>
              </a:rPr>
              <a:t>Key Insight:  LLM evolution explores complex code heuristics (SHOR-PSRO); scientific distillation extracts new mathematical theory (PM-PSRO).</a:t>
            </a:r>
            <a:endParaRPr b="1" sz="980">
              <a:solidFill>
                <a:srgbClr val="681DA8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1" name="Shape 1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2" name="Google Shape;1322;p110"/>
          <p:cNvSpPr txBox="1"/>
          <p:nvPr>
            <p:ph type="title"/>
          </p:nvPr>
        </p:nvSpPr>
        <p:spPr>
          <a:xfrm>
            <a:off x="609600" y="609600"/>
            <a:ext cx="7278300" cy="374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PSRO Results</a:t>
            </a:r>
            <a:endParaRPr/>
          </a:p>
        </p:txBody>
      </p:sp>
      <p:pic>
        <p:nvPicPr>
          <p:cNvPr id="1323" name="Google Shape;1323;p1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82250" y="861825"/>
            <a:ext cx="9147950" cy="5741199"/>
          </a:xfrm>
          <a:prstGeom prst="rect">
            <a:avLst/>
          </a:prstGeom>
          <a:noFill/>
          <a:ln>
            <a:noFill/>
          </a:ln>
        </p:spPr>
      </p:pic>
      <p:sp>
        <p:nvSpPr>
          <p:cNvPr id="1324" name="Google Shape;1324;p110"/>
          <p:cNvSpPr txBox="1"/>
          <p:nvPr/>
        </p:nvSpPr>
        <p:spPr>
          <a:xfrm>
            <a:off x="353725" y="1438525"/>
            <a:ext cx="2134200" cy="43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rPr>
              <a:t>Both SHOR-PSRO and PM-PSRO consistently competitive with SToA; Achieving lowest exploitability in 12 of 18 games</a:t>
            </a:r>
            <a:endParaRPr sz="1300">
              <a:solidFill>
                <a:schemeClr val="dk2"/>
              </a:solidFill>
              <a:latin typeface="Google Sans Text"/>
              <a:ea typeface="Google Sans Text"/>
              <a:cs typeface="Google Sans Text"/>
              <a:sym typeface="Google Sans Tex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Google Sans Text"/>
              <a:ea typeface="Google Sans Text"/>
              <a:cs typeface="Google Sans Text"/>
              <a:sym typeface="Google Sans Tex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Google Sans Text"/>
              <a:ea typeface="Google Sans Text"/>
              <a:cs typeface="Google Sans Text"/>
              <a:sym typeface="Google Sans Tex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Google Sans Text"/>
              <a:ea typeface="Google Sans Text"/>
              <a:cs typeface="Google Sans Text"/>
              <a:sym typeface="Google Sans Tex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2"/>
                </a:solidFill>
                <a:latin typeface="Google Sans Text"/>
                <a:ea typeface="Google Sans Text"/>
                <a:cs typeface="Google Sans Text"/>
                <a:sym typeface="Google Sans Text"/>
              </a:rPr>
              <a:t>The distilled PM-PSRO generalizes better: achieve +0.059 Log-Improvement IQM on 14 test games</a:t>
            </a:r>
            <a:endParaRPr sz="1300">
              <a:solidFill>
                <a:schemeClr val="dk2"/>
              </a:solidFill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8" name="Shape 1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9" name="Google Shape;1329;p111"/>
          <p:cNvSpPr txBox="1"/>
          <p:nvPr/>
        </p:nvSpPr>
        <p:spPr>
          <a:xfrm>
            <a:off x="571500" y="355600"/>
            <a:ext cx="110490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0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Conclusion: Multi-Agent Learning in the Era of Agentic Coding</a:t>
            </a:r>
            <a:endParaRPr b="1" sz="250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330" name="Google Shape;1330;p111"/>
          <p:cNvSpPr/>
          <p:nvPr/>
        </p:nvSpPr>
        <p:spPr>
          <a:xfrm>
            <a:off x="571500" y="1066800"/>
            <a:ext cx="11049000" cy="482700"/>
          </a:xfrm>
          <a:prstGeom prst="roundRect">
            <a:avLst>
              <a:gd fmla="val 16667" name="adj"/>
            </a:avLst>
          </a:prstGeom>
          <a:solidFill>
            <a:srgbClr val="DADC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331" name="Google Shape;1331;p111"/>
          <p:cNvSpPr/>
          <p:nvPr/>
        </p:nvSpPr>
        <p:spPr>
          <a:xfrm>
            <a:off x="590550" y="1085850"/>
            <a:ext cx="11010900" cy="444600"/>
          </a:xfrm>
          <a:prstGeom prst="roundRect">
            <a:avLst>
              <a:gd fmla="val 16667" name="adj"/>
            </a:avLst>
          </a:prstGeom>
          <a:solidFill>
            <a:srgbClr val="F8F9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332" name="Google Shape;1332;p111"/>
          <p:cNvSpPr txBox="1"/>
          <p:nvPr/>
        </p:nvSpPr>
        <p:spPr>
          <a:xfrm>
            <a:off x="698500" y="1066800"/>
            <a:ext cx="107949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80">
                <a:solidFill>
                  <a:srgbClr val="3C4043"/>
                </a:solidFill>
                <a:latin typeface="DM Sans"/>
                <a:ea typeface="DM Sans"/>
                <a:cs typeface="DM Sans"/>
                <a:sym typeface="DM Sans"/>
              </a:rPr>
              <a:t>Executable code bridges the gap between LLM reasoning and rigorous game-theoretic guarantees across all three levels:</a:t>
            </a:r>
            <a:endParaRPr b="1" sz="1080">
              <a:solidFill>
                <a:srgbClr val="3C4043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333" name="Google Shape;1333;p111"/>
          <p:cNvSpPr/>
          <p:nvPr/>
        </p:nvSpPr>
        <p:spPr>
          <a:xfrm>
            <a:off x="571500" y="1676400"/>
            <a:ext cx="3492600" cy="2895600"/>
          </a:xfrm>
          <a:prstGeom prst="roundRect">
            <a:avLst>
              <a:gd fmla="val 16667" name="adj"/>
            </a:avLst>
          </a:prstGeom>
          <a:solidFill>
            <a:srgbClr val="1967D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334" name="Google Shape;1334;p111"/>
          <p:cNvSpPr/>
          <p:nvPr/>
        </p:nvSpPr>
        <p:spPr>
          <a:xfrm>
            <a:off x="596900" y="1701800"/>
            <a:ext cx="3441600" cy="2844900"/>
          </a:xfrm>
          <a:prstGeom prst="roundRect">
            <a:avLst>
              <a:gd fmla="val 16667" name="adj"/>
            </a:avLst>
          </a:prstGeom>
          <a:solidFill>
            <a:srgbClr val="E8F0F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335" name="Google Shape;1335;p111"/>
          <p:cNvSpPr/>
          <p:nvPr/>
        </p:nvSpPr>
        <p:spPr>
          <a:xfrm>
            <a:off x="723900" y="1828800"/>
            <a:ext cx="3187800" cy="330300"/>
          </a:xfrm>
          <a:prstGeom prst="roundRect">
            <a:avLst>
              <a:gd fmla="val 16667" name="adj"/>
            </a:avLst>
          </a:prstGeom>
          <a:solidFill>
            <a:srgbClr val="1967D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336" name="Google Shape;1336;p111"/>
          <p:cNvSpPr txBox="1"/>
          <p:nvPr/>
        </p:nvSpPr>
        <p:spPr>
          <a:xfrm>
            <a:off x="723900" y="1828800"/>
            <a:ext cx="3187800" cy="33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8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PART I · Code as World Simulator</a:t>
            </a:r>
            <a:endParaRPr b="1" sz="980">
              <a:solidFill>
                <a:srgbClr val="FFFFFF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337" name="Google Shape;1337;p111"/>
          <p:cNvSpPr txBox="1"/>
          <p:nvPr/>
        </p:nvSpPr>
        <p:spPr>
          <a:xfrm>
            <a:off x="723900" y="2209800"/>
            <a:ext cx="31878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50">
                <a:solidFill>
                  <a:srgbClr val="174EA6"/>
                </a:solidFill>
                <a:latin typeface="DM Sans"/>
                <a:ea typeface="DM Sans"/>
                <a:cs typeface="DM Sans"/>
                <a:sym typeface="DM Sans"/>
              </a:rPr>
              <a:t>Code World Models (ICLR '26)</a:t>
            </a:r>
            <a:endParaRPr b="1" sz="1050">
              <a:solidFill>
                <a:srgbClr val="174EA6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338" name="Google Shape;1338;p111"/>
          <p:cNvSpPr txBox="1"/>
          <p:nvPr/>
        </p:nvSpPr>
        <p:spPr>
          <a:xfrm>
            <a:off x="749300" y="2540000"/>
            <a:ext cx="3136800" cy="190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3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• Synthesizes natural language rules</a:t>
            </a:r>
            <a:endParaRPr sz="93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3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  into fast, verifiable Python simulators</a:t>
            </a:r>
            <a:endParaRPr sz="93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3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3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• Enables exact tree search (MCTS)</a:t>
            </a:r>
            <a:endParaRPr sz="93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3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  without LLM inference latency</a:t>
            </a:r>
            <a:endParaRPr sz="93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3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3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• Eliminates hallucinated states in</a:t>
            </a:r>
            <a:endParaRPr sz="93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3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  complex strategic planning</a:t>
            </a:r>
            <a:endParaRPr sz="93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339" name="Google Shape;1339;p111"/>
          <p:cNvSpPr/>
          <p:nvPr/>
        </p:nvSpPr>
        <p:spPr>
          <a:xfrm>
            <a:off x="4343400" y="1676400"/>
            <a:ext cx="3492600" cy="2895600"/>
          </a:xfrm>
          <a:prstGeom prst="roundRect">
            <a:avLst>
              <a:gd fmla="val 16667" name="adj"/>
            </a:avLst>
          </a:prstGeom>
          <a:solidFill>
            <a:srgbClr val="137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340" name="Google Shape;1340;p111"/>
          <p:cNvSpPr/>
          <p:nvPr/>
        </p:nvSpPr>
        <p:spPr>
          <a:xfrm>
            <a:off x="4368800" y="1701800"/>
            <a:ext cx="3441600" cy="2844900"/>
          </a:xfrm>
          <a:prstGeom prst="roundRect">
            <a:avLst>
              <a:gd fmla="val 16667" name="adj"/>
            </a:avLst>
          </a:prstGeom>
          <a:solidFill>
            <a:srgbClr val="E6F4E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341" name="Google Shape;1341;p111"/>
          <p:cNvSpPr/>
          <p:nvPr/>
        </p:nvSpPr>
        <p:spPr>
          <a:xfrm>
            <a:off x="4495800" y="1828800"/>
            <a:ext cx="3187800" cy="330300"/>
          </a:xfrm>
          <a:prstGeom prst="roundRect">
            <a:avLst>
              <a:gd fmla="val 16667" name="adj"/>
            </a:avLst>
          </a:prstGeom>
          <a:solidFill>
            <a:srgbClr val="137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342" name="Google Shape;1342;p111"/>
          <p:cNvSpPr txBox="1"/>
          <p:nvPr/>
        </p:nvSpPr>
        <p:spPr>
          <a:xfrm>
            <a:off x="4495800" y="1828800"/>
            <a:ext cx="3187800" cy="33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8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PART II · Code as Strategic Policy</a:t>
            </a:r>
            <a:endParaRPr b="1" sz="980">
              <a:solidFill>
                <a:srgbClr val="FFFFFF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343" name="Google Shape;1343;p111"/>
          <p:cNvSpPr txBox="1"/>
          <p:nvPr/>
        </p:nvSpPr>
        <p:spPr>
          <a:xfrm>
            <a:off x="4495800" y="2209800"/>
            <a:ext cx="31878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50">
                <a:solidFill>
                  <a:srgbClr val="0D652D"/>
                </a:solidFill>
                <a:latin typeface="DM Sans"/>
                <a:ea typeface="DM Sans"/>
                <a:cs typeface="DM Sans"/>
                <a:sym typeface="DM Sans"/>
              </a:rPr>
              <a:t>Code-Space Oracles (AAMAS '26)</a:t>
            </a:r>
            <a:endParaRPr b="1" sz="1050">
              <a:solidFill>
                <a:srgbClr val="0D652D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344" name="Google Shape;1344;p111"/>
          <p:cNvSpPr txBox="1"/>
          <p:nvPr/>
        </p:nvSpPr>
        <p:spPr>
          <a:xfrm>
            <a:off x="4521200" y="2540000"/>
            <a:ext cx="3136800" cy="190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3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• Replaces black-box Deep RL nets</a:t>
            </a:r>
            <a:endParaRPr sz="93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3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  with LLM-generated Python policies</a:t>
            </a:r>
            <a:endParaRPr sz="93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3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  in AlphaStar-style league training</a:t>
            </a:r>
            <a:endParaRPr sz="93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3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3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• 100% human-auditable logic with</a:t>
            </a:r>
            <a:endParaRPr sz="93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3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  hard risk &amp; compliance guardrails</a:t>
            </a:r>
            <a:endParaRPr sz="93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3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3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• Outperforms Deep RL baselines</a:t>
            </a:r>
            <a:endParaRPr sz="93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345" name="Google Shape;1345;p111"/>
          <p:cNvSpPr/>
          <p:nvPr/>
        </p:nvSpPr>
        <p:spPr>
          <a:xfrm>
            <a:off x="8128000" y="1676400"/>
            <a:ext cx="3492600" cy="2895600"/>
          </a:xfrm>
          <a:prstGeom prst="roundRect">
            <a:avLst>
              <a:gd fmla="val 16667" name="adj"/>
            </a:avLst>
          </a:prstGeom>
          <a:solidFill>
            <a:srgbClr val="E374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346" name="Google Shape;1346;p111"/>
          <p:cNvSpPr/>
          <p:nvPr/>
        </p:nvSpPr>
        <p:spPr>
          <a:xfrm>
            <a:off x="8153400" y="1701800"/>
            <a:ext cx="3441600" cy="2844900"/>
          </a:xfrm>
          <a:prstGeom prst="roundRect">
            <a:avLst>
              <a:gd fmla="val 16667" name="adj"/>
            </a:avLst>
          </a:prstGeom>
          <a:solidFill>
            <a:srgbClr val="FEF7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347" name="Google Shape;1347;p111"/>
          <p:cNvSpPr/>
          <p:nvPr/>
        </p:nvSpPr>
        <p:spPr>
          <a:xfrm>
            <a:off x="8280400" y="1828800"/>
            <a:ext cx="3187800" cy="330300"/>
          </a:xfrm>
          <a:prstGeom prst="roundRect">
            <a:avLst>
              <a:gd fmla="val 16667" name="adj"/>
            </a:avLst>
          </a:prstGeom>
          <a:solidFill>
            <a:srgbClr val="E374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348" name="Google Shape;1348;p111"/>
          <p:cNvSpPr txBox="1"/>
          <p:nvPr/>
        </p:nvSpPr>
        <p:spPr>
          <a:xfrm>
            <a:off x="8280400" y="1828800"/>
            <a:ext cx="3187800" cy="33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5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PART III · Code as Algorithm Designer</a:t>
            </a:r>
            <a:endParaRPr b="1" sz="950">
              <a:solidFill>
                <a:srgbClr val="FFFFFF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349" name="Google Shape;1349;p111"/>
          <p:cNvSpPr txBox="1"/>
          <p:nvPr/>
        </p:nvSpPr>
        <p:spPr>
          <a:xfrm>
            <a:off x="8280400" y="2209800"/>
            <a:ext cx="31878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50">
                <a:solidFill>
                  <a:srgbClr val="B06000"/>
                </a:solidFill>
                <a:latin typeface="DM Sans"/>
                <a:ea typeface="DM Sans"/>
                <a:cs typeface="DM Sans"/>
                <a:sym typeface="DM Sans"/>
              </a:rPr>
              <a:t>Discovering MARL Algos (arXiv '26)</a:t>
            </a:r>
            <a:endParaRPr b="1" sz="1050">
              <a:solidFill>
                <a:srgbClr val="B06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350" name="Google Shape;1350;p111"/>
          <p:cNvSpPr txBox="1"/>
          <p:nvPr/>
        </p:nvSpPr>
        <p:spPr>
          <a:xfrm>
            <a:off x="8305800" y="2540000"/>
            <a:ext cx="3136800" cy="190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3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• Evolves new SToA equilibrium</a:t>
            </a:r>
            <a:endParaRPr sz="93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3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  solvers: VAD-CFR &amp; SHOR-PSRO</a:t>
            </a:r>
            <a:endParaRPr sz="93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3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3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• Scientific distillation uncovers</a:t>
            </a:r>
            <a:endParaRPr sz="93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3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  pure mathematical principles:</a:t>
            </a:r>
            <a:endParaRPr sz="93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3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  WOP-CFR &amp; PM-PSRO</a:t>
            </a:r>
            <a:endParaRPr sz="93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3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3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• Rediscovers &amp; extends game theory</a:t>
            </a:r>
            <a:endParaRPr sz="93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351" name="Google Shape;1351;p111"/>
          <p:cNvSpPr/>
          <p:nvPr/>
        </p:nvSpPr>
        <p:spPr>
          <a:xfrm>
            <a:off x="571500" y="4724400"/>
            <a:ext cx="11049000" cy="1295400"/>
          </a:xfrm>
          <a:prstGeom prst="roundRect">
            <a:avLst>
              <a:gd fmla="val 16667" name="adj"/>
            </a:avLst>
          </a:prstGeom>
          <a:solidFill>
            <a:srgbClr val="9334E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352" name="Google Shape;1352;p111"/>
          <p:cNvSpPr/>
          <p:nvPr/>
        </p:nvSpPr>
        <p:spPr>
          <a:xfrm>
            <a:off x="596900" y="4749800"/>
            <a:ext cx="10998300" cy="1244700"/>
          </a:xfrm>
          <a:prstGeom prst="roundRect">
            <a:avLst>
              <a:gd fmla="val 16667" name="adj"/>
            </a:avLst>
          </a:prstGeom>
          <a:solidFill>
            <a:srgbClr val="F3E8F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oogle Sans Text"/>
              <a:ea typeface="Google Sans Text"/>
              <a:cs typeface="Google Sans Text"/>
              <a:sym typeface="Google Sans Text"/>
            </a:endParaRPr>
          </a:p>
        </p:txBody>
      </p:sp>
      <p:sp>
        <p:nvSpPr>
          <p:cNvPr id="1353" name="Google Shape;1353;p111"/>
          <p:cNvSpPr txBox="1"/>
          <p:nvPr/>
        </p:nvSpPr>
        <p:spPr>
          <a:xfrm>
            <a:off x="762000" y="4800600"/>
            <a:ext cx="10668000" cy="33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rgbClr val="681DA8"/>
                </a:solidFill>
                <a:latin typeface="DM Sans"/>
                <a:ea typeface="DM Sans"/>
                <a:cs typeface="DM Sans"/>
                <a:sym typeface="DM Sans"/>
              </a:rPr>
              <a:t>Core Takeaway:   Raw LLM Evolution  (Exploration)   +   Mathematical Distillation  (Verification)   =   Auditable SToA Game Theory</a:t>
            </a:r>
            <a:endParaRPr b="1" sz="1100">
              <a:solidFill>
                <a:srgbClr val="681DA8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354" name="Google Shape;1354;p111"/>
          <p:cNvSpPr txBox="1"/>
          <p:nvPr/>
        </p:nvSpPr>
        <p:spPr>
          <a:xfrm>
            <a:off x="762000" y="5181600"/>
            <a:ext cx="10668000" cy="73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4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• Why Code Space Wins for High-Stakes &amp; Financial AI:  Unlike neural weights, code policies &amp; code algorithms can be inspected, ablated,</a:t>
            </a:r>
            <a:endParaRPr sz="94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4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  mathematically proven, and bounded by hard risk limits before deployment.</a:t>
            </a:r>
            <a:endParaRPr sz="94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40">
                <a:solidFill>
                  <a:srgbClr val="202124"/>
                </a:solidFill>
                <a:latin typeface="DM Sans"/>
                <a:ea typeface="DM Sans"/>
                <a:cs typeface="DM Sans"/>
                <a:sym typeface="DM Sans"/>
              </a:rPr>
              <a:t>• Future Directions:  Scaling agentic code discovery to deep reinforcement learning and cooperative general-sum multi-agent markets.</a:t>
            </a:r>
            <a:endParaRPr sz="940">
              <a:solidFill>
                <a:srgbClr val="20212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Google DeepMind">
  <a:themeElements>
    <a:clrScheme name="Simple Light">
      <a:dk1>
        <a:srgbClr val="202124"/>
      </a:dk1>
      <a:lt1>
        <a:srgbClr val="FFFFFF"/>
      </a:lt1>
      <a:dk2>
        <a:srgbClr val="3C4043"/>
      </a:dk2>
      <a:lt2>
        <a:srgbClr val="DADCE0"/>
      </a:lt2>
      <a:accent1>
        <a:srgbClr val="4285F4"/>
      </a:accent1>
      <a:accent2>
        <a:srgbClr val="EA4335"/>
      </a:accent2>
      <a:accent3>
        <a:srgbClr val="FBBC04"/>
      </a:accent3>
      <a:accent4>
        <a:srgbClr val="34A853"/>
      </a:accent4>
      <a:accent5>
        <a:srgbClr val="9AA0A6"/>
      </a:accent5>
      <a:accent6>
        <a:srgbClr val="FFFFFF"/>
      </a:accent6>
      <a:hlink>
        <a:srgbClr val="1A73E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