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60"/>
    <p:restoredTop sz="94651"/>
  </p:normalViewPr>
  <p:slideViewPr>
    <p:cSldViewPr snapToGrid="0">
      <p:cViewPr varScale="1">
        <p:scale>
          <a:sx n="105" d="100"/>
          <a:sy n="105" d="100"/>
        </p:scale>
        <p:origin x="10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3" Type="http://schemas.openxmlformats.org/officeDocument/2006/relationships/image" Target="../media/image2.png"/><Relationship Id="rId7" Type="http://schemas.openxmlformats.org/officeDocument/2006/relationships/slide" Target="slide2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8.xml"/><Relationship Id="rId5" Type="http://schemas.openxmlformats.org/officeDocument/2006/relationships/slide" Target="slide12.xml"/><Relationship Id="rId10" Type="http://schemas.openxmlformats.org/officeDocument/2006/relationships/slide" Target="slide1.xml"/><Relationship Id="rId4" Type="http://schemas.openxmlformats.org/officeDocument/2006/relationships/slide" Target="slide3.xml"/><Relationship Id="rId9" Type="http://schemas.openxmlformats.org/officeDocument/2006/relationships/slide" Target="slide6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.xml"/><Relationship Id="rId4" Type="http://schemas.openxmlformats.org/officeDocument/2006/relationships/slide" Target="slide6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.xml"/><Relationship Id="rId4" Type="http://schemas.openxmlformats.org/officeDocument/2006/relationships/slide" Target="slide6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5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.xml"/><Relationship Id="rId4" Type="http://schemas.openxmlformats.org/officeDocument/2006/relationships/slide" Target="slide6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67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74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3"/>
          </p:cNvPr>
          <p:cNvSpPr/>
          <p:nvPr/>
        </p:nvSpPr>
        <p:spPr>
          <a:xfrm>
            <a:off x="616379" y="1557683"/>
            <a:ext cx="4611327" cy="29458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PDF link 4">
            <a:hlinkClick r:id="rId5" action="ppaction://hlinksldjump" tooltip="Go to slide 12"/>
          </p:cNvPr>
          <p:cNvSpPr/>
          <p:nvPr/>
        </p:nvSpPr>
        <p:spPr>
          <a:xfrm>
            <a:off x="616379" y="2302238"/>
            <a:ext cx="2122474" cy="27683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PDF link 5">
            <a:hlinkClick r:id="rId6" action="ppaction://hlinksldjump" tooltip="Go to slide 18"/>
          </p:cNvPr>
          <p:cNvSpPr/>
          <p:nvPr/>
        </p:nvSpPr>
        <p:spPr>
          <a:xfrm>
            <a:off x="616379" y="3046793"/>
            <a:ext cx="4759084" cy="2946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PDF link 6">
            <a:hlinkClick r:id="rId7" action="ppaction://hlinksldjump" tooltip="Go to slide 31"/>
          </p:cNvPr>
          <p:cNvSpPr/>
          <p:nvPr/>
        </p:nvSpPr>
        <p:spPr>
          <a:xfrm>
            <a:off x="616379" y="3791348"/>
            <a:ext cx="6103183" cy="2946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PDF link 7">
            <a:hlinkClick r:id="rId8" action="ppaction://hlinksldjump" tooltip="Go to slide 57"/>
          </p:cNvPr>
          <p:cNvSpPr/>
          <p:nvPr/>
        </p:nvSpPr>
        <p:spPr>
          <a:xfrm>
            <a:off x="616379" y="4535928"/>
            <a:ext cx="2138124" cy="29458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PDF link 8">
            <a:hlinkClick r:id="rId9" action="ppaction://hlinksldjump" tooltip="Go to slide 65"/>
          </p:cNvPr>
          <p:cNvSpPr/>
          <p:nvPr/>
        </p:nvSpPr>
        <p:spPr>
          <a:xfrm>
            <a:off x="616379" y="5280483"/>
            <a:ext cx="1391251" cy="27683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PDF link 9">
            <a:hlinkClick r:id="rId10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51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3"/>
          </p:cNvPr>
          <p:cNvSpPr/>
          <p:nvPr/>
        </p:nvSpPr>
        <p:spPr>
          <a:xfrm>
            <a:off x="1681547" y="2965266"/>
            <a:ext cx="5898899" cy="37159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53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39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92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31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06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28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76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44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25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2"/>
          </p:cNvPr>
          <p:cNvSpPr/>
          <p:nvPr/>
        </p:nvSpPr>
        <p:spPr>
          <a:xfrm>
            <a:off x="3276276" y="2996516"/>
            <a:ext cx="2709467" cy="30128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227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68"/>
          </p:cNvPr>
          <p:cNvSpPr/>
          <p:nvPr/>
        </p:nvSpPr>
        <p:spPr>
          <a:xfrm>
            <a:off x="4579901" y="2137118"/>
            <a:ext cx="600074" cy="325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PDF link 4">
            <a:hlinkClick r:id="rId4" action="ppaction://hlinksldjump" tooltip="Go to slide 68"/>
          </p:cNvPr>
          <p:cNvSpPr/>
          <p:nvPr/>
        </p:nvSpPr>
        <p:spPr>
          <a:xfrm>
            <a:off x="6853382" y="2137118"/>
            <a:ext cx="600074" cy="325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PDF link 5">
            <a:hlinkClick r:id="rId4" action="ppaction://hlinksldjump" tooltip="Go to slide 68"/>
          </p:cNvPr>
          <p:cNvSpPr/>
          <p:nvPr/>
        </p:nvSpPr>
        <p:spPr>
          <a:xfrm>
            <a:off x="2029203" y="2478574"/>
            <a:ext cx="600073" cy="325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PDF link 6">
            <a:hlinkClick r:id="rId5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07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68"/>
          </p:cNvPr>
          <p:cNvSpPr/>
          <p:nvPr/>
        </p:nvSpPr>
        <p:spPr>
          <a:xfrm>
            <a:off x="4579901" y="2137118"/>
            <a:ext cx="600074" cy="325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PDF link 4">
            <a:hlinkClick r:id="rId4" action="ppaction://hlinksldjump" tooltip="Go to slide 68"/>
          </p:cNvPr>
          <p:cNvSpPr/>
          <p:nvPr/>
        </p:nvSpPr>
        <p:spPr>
          <a:xfrm>
            <a:off x="6853382" y="2137118"/>
            <a:ext cx="600074" cy="325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PDF link 5">
            <a:hlinkClick r:id="rId4" action="ppaction://hlinksldjump" tooltip="Go to slide 68"/>
          </p:cNvPr>
          <p:cNvSpPr/>
          <p:nvPr/>
        </p:nvSpPr>
        <p:spPr>
          <a:xfrm>
            <a:off x="2029203" y="2478574"/>
            <a:ext cx="600073" cy="325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PDF link 6">
            <a:hlinkClick r:id="rId5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41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65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70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15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8"/>
          </p:cNvPr>
          <p:cNvSpPr/>
          <p:nvPr/>
        </p:nvSpPr>
        <p:spPr>
          <a:xfrm>
            <a:off x="1585026" y="2965266"/>
            <a:ext cx="6091942" cy="37159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37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45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39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11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" action="ppaction://noaction" tooltip="Go to slide 98"/>
          </p:cNvPr>
          <p:cNvSpPr/>
          <p:nvPr/>
        </p:nvSpPr>
        <p:spPr>
          <a:xfrm>
            <a:off x="8087627" y="4507123"/>
            <a:ext cx="677291" cy="5838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PDF link 4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07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" action="ppaction://noaction" tooltip="Go to slide 98"/>
          </p:cNvPr>
          <p:cNvSpPr/>
          <p:nvPr/>
        </p:nvSpPr>
        <p:spPr>
          <a:xfrm>
            <a:off x="8087627" y="4507123"/>
            <a:ext cx="677291" cy="5838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PDF link 4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47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" action="ppaction://noaction" tooltip="Go to slide 98"/>
          </p:cNvPr>
          <p:cNvSpPr/>
          <p:nvPr/>
        </p:nvSpPr>
        <p:spPr>
          <a:xfrm>
            <a:off x="8087627" y="4507123"/>
            <a:ext cx="677291" cy="5838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PDF link 4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86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" action="ppaction://noaction" tooltip="Go to slide 98"/>
          </p:cNvPr>
          <p:cNvSpPr/>
          <p:nvPr/>
        </p:nvSpPr>
        <p:spPr>
          <a:xfrm>
            <a:off x="8087627" y="4507123"/>
            <a:ext cx="677291" cy="5838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PDF link 4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577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52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15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521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31"/>
          </p:cNvPr>
          <p:cNvSpPr/>
          <p:nvPr/>
        </p:nvSpPr>
        <p:spPr>
          <a:xfrm>
            <a:off x="724418" y="2965266"/>
            <a:ext cx="7813157" cy="37159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4374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038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133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8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06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241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01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888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435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695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689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87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670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052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027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3813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4273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164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713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517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001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40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848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312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220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618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57"/>
          </p:cNvPr>
          <p:cNvSpPr/>
          <p:nvPr/>
        </p:nvSpPr>
        <p:spPr>
          <a:xfrm>
            <a:off x="3269748" y="2965266"/>
            <a:ext cx="2722497" cy="37159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5532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68"/>
          </p:cNvPr>
          <p:cNvSpPr/>
          <p:nvPr/>
        </p:nvSpPr>
        <p:spPr>
          <a:xfrm>
            <a:off x="2121617" y="3019248"/>
            <a:ext cx="600048" cy="325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PDF link 4">
            <a:hlinkClick r:id="rId4" action="ppaction://hlinksldjump" tooltip="Go to slide 68"/>
          </p:cNvPr>
          <p:cNvSpPr/>
          <p:nvPr/>
        </p:nvSpPr>
        <p:spPr>
          <a:xfrm>
            <a:off x="8166936" y="4194271"/>
            <a:ext cx="600049" cy="325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PDF link 5">
            <a:hlinkClick r:id="rId5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339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9230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982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563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237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762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14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65"/>
          </p:cNvPr>
          <p:cNvSpPr/>
          <p:nvPr/>
        </p:nvSpPr>
        <p:spPr>
          <a:xfrm>
            <a:off x="3745755" y="2996516"/>
            <a:ext cx="1770509" cy="30128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276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14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675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083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PDF link 3">
            <a:hlinkClick r:id="rId4" action="ppaction://hlinksldjump" tooltip="Go to slide 1"/>
          </p:cNvPr>
          <p:cNvSpPr/>
          <p:nvPr/>
        </p:nvSpPr>
        <p:spPr>
          <a:xfrm>
            <a:off x="3334516" y="6661327"/>
            <a:ext cx="2474817" cy="1841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8971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DocSecurity>0</DocSecurity>
  <PresentationFormat>On-screen Show (4:3)</PresentationFormat>
  <Paragraphs>0</Paragraphs>
  <Slides>67</Slides>
  <Notes>67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9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kw2934</cp:lastModifiedBy>
  <cp:revision>3</cp:revision>
  <dcterms:created xsi:type="dcterms:W3CDTF">2026-09-23T18:02:09Z</dcterms:created>
  <dcterms:modified xsi:type="dcterms:W3CDTF">2026-09-23T20:09:47Z</dcterms:modified>
</cp:coreProperties>
</file>